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chemeClr val="accent1"/>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chemeClr val="accent1"/>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chemeClr val="accent1"/>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chemeClr val="accent1"/>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chemeClr val="accent1"/>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chemeClr val="accent1"/>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chemeClr val="accent1"/>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chemeClr val="accent1"/>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chemeClr val="accent1"/>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chemeClr val="accent1"/>
        </a:fontRef>
        <a:schemeClr val="accent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CD5"/>
          </a:solidFill>
        </a:fill>
      </a:tcStyle>
    </a:wholeTbl>
    <a:band2H>
      <a:tcTxStyle b="def" i="def"/>
      <a:tcStyle>
        <a:tcBdr/>
        <a:fill>
          <a:solidFill>
            <a:srgbClr val="E6E7EB"/>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chemeClr val="accent1"/>
        </a:fontRef>
        <a:schemeClr val="accent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7D7"/>
          </a:solidFill>
        </a:fill>
      </a:tcStyle>
    </a:wholeTbl>
    <a:band2H>
      <a:tcTxStyle b="def" i="def"/>
      <a:tcStyle>
        <a:tcBdr/>
        <a:fill>
          <a:solidFill>
            <a:srgbClr val="ECEC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chemeClr val="accent1"/>
        </a:fontRef>
        <a:schemeClr val="accent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EACC"/>
          </a:solidFill>
        </a:fill>
      </a:tcStyle>
    </a:wholeTbl>
    <a:band2H>
      <a:tcTxStyle b="def" i="def"/>
      <a:tcStyle>
        <a:tcBdr/>
        <a:fill>
          <a:solidFill>
            <a:srgbClr val="ECF5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chemeClr val="accent1"/>
        </a:fontRef>
        <a:schemeClr val="accent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B"/>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chemeClr val="accent1"/>
        </a:fontRef>
        <a:schemeClr val="accent1"/>
      </a:tcTxStyle>
      <a:tcStyle>
        <a:tcBdr>
          <a:left>
            <a:ln w="12700" cap="flat">
              <a:noFill/>
              <a:miter lim="400000"/>
            </a:ln>
          </a:left>
          <a:right>
            <a:ln w="12700" cap="flat">
              <a:noFill/>
              <a:miter lim="400000"/>
            </a:ln>
          </a:right>
          <a:top>
            <a:ln w="50800" cap="flat">
              <a:solidFill>
                <a:schemeClr val="accent1"/>
              </a:solidFill>
              <a:prstDash val="solid"/>
              <a:round/>
            </a:ln>
          </a:top>
          <a:bottom>
            <a:ln w="25400" cap="flat">
              <a:solidFill>
                <a:schemeClr val="accent1"/>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chemeClr val="accent1"/>
              </a:solidFill>
              <a:prstDash val="solid"/>
              <a:round/>
            </a:ln>
          </a:top>
          <a:bottom>
            <a:ln w="25400" cap="flat">
              <a:solidFill>
                <a:schemeClr val="accent1"/>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chemeClr val="accent1"/>
        </a:fontRef>
        <a:schemeClr val="accent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CD5"/>
          </a:solidFill>
        </a:fill>
      </a:tcStyle>
    </a:wholeTbl>
    <a:band2H>
      <a:tcTxStyle b="def" i="def"/>
      <a:tcStyle>
        <a:tcBdr/>
        <a:fill>
          <a:solidFill>
            <a:srgbClr val="E6E7EB"/>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2708684C-4D16-4618-839F-0558EEFCDFE6}" styleName="">
    <a:tblBg/>
    <a:wholeTbl>
      <a:tcTxStyle b="off" i="off">
        <a:fontRef idx="min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alpha val="20000"/>
            </a:schemeClr>
          </a:solidFill>
        </a:fill>
      </a:tcStyle>
    </a:wholeTbl>
    <a:band2H>
      <a:tcTxStyle b="def" i="def"/>
      <a:tcStyle>
        <a:tcBdr/>
        <a:fill>
          <a:solidFill>
            <a:srgbClr val="FFFFFF"/>
          </a:solidFill>
        </a:fill>
      </a:tcStyle>
    </a:band2H>
    <a:firstCol>
      <a:tcTxStyle b="on" i="off">
        <a:fontRef idx="min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solidFill>
            <a:schemeClr val="accent1">
              <a:alpha val="20000"/>
            </a:schemeClr>
          </a:solidFill>
        </a:fill>
      </a:tcStyle>
    </a:firstCol>
    <a:lastRow>
      <a:tcTxStyle b="on" i="off">
        <a:fontRef idx="min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50800" cap="flat">
              <a:solidFill>
                <a:schemeClr val="accent1"/>
              </a:solidFill>
              <a:prstDash val="solid"/>
              <a:round/>
            </a:ln>
          </a:top>
          <a:bottom>
            <a:ln w="127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noFill/>
        </a:fill>
      </a:tcStyle>
    </a:lastRow>
    <a:firstRow>
      <a:tcTxStyle b="on" i="off">
        <a:fontRef idx="minor">
          <a:schemeClr val="accent1"/>
        </a:fontRef>
        <a:schemeClr val="accent1"/>
      </a:tcTxStyle>
      <a:tcStyle>
        <a:tcBdr>
          <a:left>
            <a:ln w="12700" cap="flat">
              <a:solidFill>
                <a:schemeClr val="accent1"/>
              </a:solidFill>
              <a:prstDash val="solid"/>
              <a:round/>
            </a:ln>
          </a:left>
          <a:right>
            <a:ln w="12700" cap="flat">
              <a:solidFill>
                <a:schemeClr val="accent1"/>
              </a:solidFill>
              <a:prstDash val="solid"/>
              <a:round/>
            </a:ln>
          </a:right>
          <a:top>
            <a:ln w="12700" cap="flat">
              <a:solidFill>
                <a:schemeClr val="accent1"/>
              </a:solidFill>
              <a:prstDash val="solid"/>
              <a:round/>
            </a:ln>
          </a:top>
          <a:bottom>
            <a:ln w="25400" cap="flat">
              <a:solidFill>
                <a:schemeClr val="accent1"/>
              </a:solidFill>
              <a:prstDash val="solid"/>
              <a:round/>
            </a:ln>
          </a:bottom>
          <a:insideH>
            <a:ln w="12700" cap="flat">
              <a:solidFill>
                <a:schemeClr val="accent1"/>
              </a:solidFill>
              <a:prstDash val="solid"/>
              <a:round/>
            </a:ln>
          </a:insideH>
          <a:insideV>
            <a:ln w="12700" cap="flat">
              <a:solidFill>
                <a:schemeClr val="accent1"/>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Shape 312"/>
          <p:cNvSpPr/>
          <p:nvPr>
            <p:ph type="sldImg"/>
          </p:nvPr>
        </p:nvSpPr>
        <p:spPr>
          <a:xfrm>
            <a:off x="1143000" y="685800"/>
            <a:ext cx="4572000" cy="3429000"/>
          </a:xfrm>
          <a:prstGeom prst="rect">
            <a:avLst/>
          </a:prstGeom>
        </p:spPr>
        <p:txBody>
          <a:bodyPr/>
          <a:lstStyle/>
          <a:p>
            <a:pPr/>
          </a:p>
        </p:txBody>
      </p:sp>
      <p:sp>
        <p:nvSpPr>
          <p:cNvPr id="313" name="Shape 31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jpe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jpeg"/></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Slide">
    <p:spTree>
      <p:nvGrpSpPr>
        <p:cNvPr id="1" name=""/>
        <p:cNvGrpSpPr/>
        <p:nvPr/>
      </p:nvGrpSpPr>
      <p:grpSpPr>
        <a:xfrm>
          <a:off x="0" y="0"/>
          <a:ext cx="0" cy="0"/>
          <a:chOff x="0" y="0"/>
          <a:chExt cx="0" cy="0"/>
        </a:xfrm>
      </p:grpSpPr>
      <p:pic>
        <p:nvPicPr>
          <p:cNvPr id="13" name="image2.png" descr="Ribbon_Title_PPTB"/>
          <p:cNvPicPr>
            <a:picLocks noChangeAspect="1"/>
          </p:cNvPicPr>
          <p:nvPr/>
        </p:nvPicPr>
        <p:blipFill>
          <a:blip r:embed="rId2">
            <a:extLst/>
          </a:blip>
          <a:stretch>
            <a:fillRect/>
          </a:stretch>
        </p:blipFill>
        <p:spPr>
          <a:xfrm>
            <a:off x="0" y="4800600"/>
            <a:ext cx="9144000" cy="1736725"/>
          </a:xfrm>
          <a:prstGeom prst="rect">
            <a:avLst/>
          </a:prstGeom>
          <a:ln w="12700">
            <a:miter lim="400000"/>
          </a:ln>
        </p:spPr>
      </p:pic>
      <p:pic>
        <p:nvPicPr>
          <p:cNvPr id="14" name="image1.jpeg"/>
          <p:cNvPicPr>
            <a:picLocks noChangeAspect="1"/>
          </p:cNvPicPr>
          <p:nvPr/>
        </p:nvPicPr>
        <p:blipFill>
          <a:blip r:embed="rId3">
            <a:extLst/>
          </a:blip>
          <a:stretch>
            <a:fillRect/>
          </a:stretch>
        </p:blipFill>
        <p:spPr>
          <a:xfrm>
            <a:off x="7524328" y="188638"/>
            <a:ext cx="1475659" cy="898654"/>
          </a:xfrm>
          <a:prstGeom prst="rect">
            <a:avLst/>
          </a:prstGeom>
          <a:ln w="12700">
            <a:miter lim="400000"/>
          </a:ln>
        </p:spPr>
      </p:pic>
      <p:sp>
        <p:nvSpPr>
          <p:cNvPr id="15" name="Shape 15"/>
          <p:cNvSpPr/>
          <p:nvPr>
            <p:ph type="title"/>
          </p:nvPr>
        </p:nvSpPr>
        <p:spPr>
          <a:xfrm>
            <a:off x="683565" y="1844824"/>
            <a:ext cx="6835554" cy="790578"/>
          </a:xfrm>
          <a:prstGeom prst="rect">
            <a:avLst/>
          </a:prstGeom>
        </p:spPr>
        <p:txBody>
          <a:bodyPr/>
          <a:lstStyle>
            <a:lvl1pPr>
              <a:defRPr sz="3600">
                <a:solidFill>
                  <a:schemeClr val="accent1"/>
                </a:solidFill>
              </a:defRPr>
            </a:lvl1pPr>
          </a:lstStyle>
          <a:p>
            <a:pPr/>
            <a:r>
              <a:t>Click to edit title</a:t>
            </a:r>
          </a:p>
        </p:txBody>
      </p:sp>
      <p:sp>
        <p:nvSpPr>
          <p:cNvPr id="16" name="Shape 16"/>
          <p:cNvSpPr/>
          <p:nvPr>
            <p:ph type="body" sz="quarter" idx="1"/>
          </p:nvPr>
        </p:nvSpPr>
        <p:spPr>
          <a:xfrm>
            <a:off x="688775" y="2708275"/>
            <a:ext cx="6835552" cy="720725"/>
          </a:xfrm>
          <a:prstGeom prst="rect">
            <a:avLst/>
          </a:prstGeom>
        </p:spPr>
        <p:txBody>
          <a:bodyPr lIns="36000" tIns="36000" rIns="36000" bIns="36000"/>
          <a:lstStyle>
            <a:lvl1pPr marL="0" indent="0">
              <a:buClrTx/>
              <a:buSzTx/>
              <a:buFontTx/>
              <a:buNone/>
              <a:defRPr sz="2400">
                <a:solidFill>
                  <a:schemeClr val="accent1"/>
                </a:solidFill>
              </a:defRPr>
            </a:lvl1pPr>
          </a:lstStyle>
          <a:p>
            <a:pPr/>
            <a:r>
              <a:t>Click to edit subtitle</a:t>
            </a:r>
          </a:p>
        </p:txBody>
      </p:sp>
      <p:sp>
        <p:nvSpPr>
          <p:cNvPr id="17" name="Shape 17"/>
          <p:cNvSpPr/>
          <p:nvPr>
            <p:ph type="body" sz="quarter" idx="13"/>
          </p:nvPr>
        </p:nvSpPr>
        <p:spPr>
          <a:xfrm>
            <a:off x="683568" y="4149452"/>
            <a:ext cx="6834831" cy="647703"/>
          </a:xfrm>
          <a:prstGeom prst="rect">
            <a:avLst/>
          </a:prstGeom>
        </p:spPr>
        <p:txBody>
          <a:bodyPr/>
          <a:lstStyle/>
          <a:p>
            <a:pPr/>
          </a:p>
        </p:txBody>
      </p:sp>
      <p:sp>
        <p:nvSpPr>
          <p:cNvPr id="18" name="Shape 18"/>
          <p:cNvSpPr/>
          <p:nvPr>
            <p:ph type="sldNum" sz="quarter" idx="2"/>
          </p:nvPr>
        </p:nvSpPr>
        <p:spPr>
          <a:xfrm>
            <a:off x="6289222" y="6356350"/>
            <a:ext cx="263979" cy="2692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Final Slide">
    <p:spTree>
      <p:nvGrpSpPr>
        <p:cNvPr id="1" name=""/>
        <p:cNvGrpSpPr/>
        <p:nvPr/>
      </p:nvGrpSpPr>
      <p:grpSpPr>
        <a:xfrm>
          <a:off x="0" y="0"/>
          <a:ext cx="0" cy="0"/>
          <a:chOff x="0" y="0"/>
          <a:chExt cx="0" cy="0"/>
        </a:xfrm>
      </p:grpSpPr>
      <p:pic>
        <p:nvPicPr>
          <p:cNvPr id="99" name="image3.png"/>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100" name="Shape 100"/>
          <p:cNvSpPr/>
          <p:nvPr/>
        </p:nvSpPr>
        <p:spPr>
          <a:xfrm>
            <a:off x="3851919" y="3653730"/>
            <a:ext cx="5112572" cy="3114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1200">
                <a:latin typeface="+mj-lt"/>
                <a:ea typeface="+mj-ea"/>
                <a:cs typeface="+mj-cs"/>
                <a:sym typeface="Calibri"/>
              </a:defRPr>
            </a:pPr>
            <a:r>
              <a:t>Whilst reasonable steps have been taken to ensure that the information contained within this publication is correct, the authors, the Carbon Trust, its agents, contractors and sub-contractors give no warranty and make no representation as to its accuracy and accept no liability for any errors or omissions. All trademarks, service marks and logos in this publication, and copyright in it, are the property of the Carbon Trust (or its licensors). Nothing in this publication shall be construed as granting any licence or right to use or reproduce any of the trademarks, services marks, logos, copyright or any proprietary information in any way without the Carbon Trust’s prior written permission. The Carbon Trust enforces infringements of its intellectual property rights to the full extent permitted by law.</a:t>
            </a:r>
          </a:p>
          <a:p>
            <a:pPr>
              <a:defRPr sz="1200">
                <a:latin typeface="+mj-lt"/>
                <a:ea typeface="+mj-ea"/>
                <a:cs typeface="+mj-cs"/>
                <a:sym typeface="Calibri"/>
              </a:defRPr>
            </a:pPr>
            <a:r>
              <a:t>The Carbon Trust is a company limited by guarantee and registered in England and Wales under company number 4190230 with its registered office at 4th Floor Dorset House, Stamford Street, London SE1 9NT.</a:t>
            </a:r>
          </a:p>
          <a:p>
            <a:pPr>
              <a:defRPr sz="1200">
                <a:latin typeface="+mj-lt"/>
                <a:ea typeface="+mj-ea"/>
                <a:cs typeface="+mj-cs"/>
                <a:sym typeface="Calibri"/>
              </a:defRPr>
            </a:pPr>
            <a:r>
              <a:t>Published in the UK: 2016.</a:t>
            </a:r>
          </a:p>
          <a:p>
            <a:pPr>
              <a:defRPr sz="1200">
                <a:latin typeface="+mj-lt"/>
                <a:ea typeface="+mj-ea"/>
                <a:cs typeface="+mj-cs"/>
                <a:sym typeface="Calibri"/>
              </a:defRPr>
            </a:pPr>
            <a:r>
              <a:t>© The Carbon Trust 2016. All rights reserved. </a:t>
            </a:r>
          </a:p>
        </p:txBody>
      </p:sp>
      <p:sp>
        <p:nvSpPr>
          <p:cNvPr id="101" name="Shape 10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pic>
        <p:nvPicPr>
          <p:cNvPr id="108" name="image2.png" descr="Ribbon_Title_PPTB"/>
          <p:cNvPicPr>
            <a:picLocks noChangeAspect="1"/>
          </p:cNvPicPr>
          <p:nvPr/>
        </p:nvPicPr>
        <p:blipFill>
          <a:blip r:embed="rId2">
            <a:extLst/>
          </a:blip>
          <a:stretch>
            <a:fillRect/>
          </a:stretch>
        </p:blipFill>
        <p:spPr>
          <a:xfrm>
            <a:off x="0" y="4800603"/>
            <a:ext cx="9144000" cy="1736728"/>
          </a:xfrm>
          <a:prstGeom prst="rect">
            <a:avLst/>
          </a:prstGeom>
          <a:ln w="12700">
            <a:miter lim="400000"/>
          </a:ln>
        </p:spPr>
      </p:pic>
      <p:sp>
        <p:nvSpPr>
          <p:cNvPr id="109" name="Shape 109"/>
          <p:cNvSpPr/>
          <p:nvPr>
            <p:ph type="title"/>
          </p:nvPr>
        </p:nvSpPr>
        <p:spPr>
          <a:xfrm>
            <a:off x="112712" y="1125537"/>
            <a:ext cx="6907215" cy="790577"/>
          </a:xfrm>
          <a:prstGeom prst="rect">
            <a:avLst/>
          </a:prstGeom>
        </p:spPr>
        <p:txBody>
          <a:bodyPr/>
          <a:lstStyle>
            <a:lvl1pPr>
              <a:defRPr>
                <a:solidFill>
                  <a:schemeClr val="accent1"/>
                </a:solidFill>
              </a:defRPr>
            </a:lvl1pPr>
          </a:lstStyle>
          <a:p>
            <a:pPr/>
            <a:r>
              <a:t>Click to edit Master title style</a:t>
            </a:r>
          </a:p>
        </p:txBody>
      </p:sp>
      <p:sp>
        <p:nvSpPr>
          <p:cNvPr id="110" name="Shape 110"/>
          <p:cNvSpPr/>
          <p:nvPr>
            <p:ph type="body" sz="quarter" idx="1"/>
          </p:nvPr>
        </p:nvSpPr>
        <p:spPr>
          <a:xfrm>
            <a:off x="112712" y="1989140"/>
            <a:ext cx="6907215" cy="720729"/>
          </a:xfrm>
          <a:prstGeom prst="rect">
            <a:avLst/>
          </a:prstGeom>
        </p:spPr>
        <p:txBody>
          <a:bodyPr lIns="36000" tIns="36000" rIns="36000" bIns="36000"/>
          <a:lstStyle>
            <a:lvl1pPr marL="0" indent="0">
              <a:spcBef>
                <a:spcPts val="700"/>
              </a:spcBef>
              <a:buClrTx/>
              <a:buSzTx/>
              <a:buFontTx/>
              <a:buNone/>
              <a:defRPr sz="3200">
                <a:solidFill>
                  <a:schemeClr val="accent1"/>
                </a:solidFill>
              </a:defRPr>
            </a:lvl1pPr>
          </a:lstStyle>
          <a:p>
            <a:pPr/>
            <a:r>
              <a:t>Click to edit Master subtitle style</a:t>
            </a:r>
          </a:p>
        </p:txBody>
      </p:sp>
      <p:pic>
        <p:nvPicPr>
          <p:cNvPr id="111" name="image4.png" descr="CT_Logo_RGB"/>
          <p:cNvPicPr>
            <a:picLocks noChangeAspect="1"/>
          </p:cNvPicPr>
          <p:nvPr/>
        </p:nvPicPr>
        <p:blipFill>
          <a:blip r:embed="rId3">
            <a:extLst/>
          </a:blip>
          <a:stretch>
            <a:fillRect/>
          </a:stretch>
        </p:blipFill>
        <p:spPr>
          <a:xfrm>
            <a:off x="7424866" y="258764"/>
            <a:ext cx="1384176" cy="865983"/>
          </a:xfrm>
          <a:prstGeom prst="rect">
            <a:avLst/>
          </a:prstGeom>
          <a:ln w="12700">
            <a:miter lim="400000"/>
          </a:ln>
        </p:spPr>
      </p:pic>
      <p:sp>
        <p:nvSpPr>
          <p:cNvPr id="112" name="Shape 112"/>
          <p:cNvSpPr/>
          <p:nvPr>
            <p:ph type="sldNum" sz="quarter" idx="2"/>
          </p:nvPr>
        </p:nvSpPr>
        <p:spPr>
          <a:xfrm>
            <a:off x="6289222" y="6356350"/>
            <a:ext cx="263979" cy="2692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spTree>
      <p:nvGrpSpPr>
        <p:cNvPr id="1" name=""/>
        <p:cNvGrpSpPr/>
        <p:nvPr/>
      </p:nvGrpSpPr>
      <p:grpSpPr>
        <a:xfrm>
          <a:off x="0" y="0"/>
          <a:ext cx="0" cy="0"/>
          <a:chOff x="0" y="0"/>
          <a:chExt cx="0" cy="0"/>
        </a:xfrm>
      </p:grpSpPr>
      <p:pic>
        <p:nvPicPr>
          <p:cNvPr id="119" name="image1.png" descr="CT_Ribbon_PPT_FADE_2308B"/>
          <p:cNvPicPr>
            <a:picLocks noChangeAspect="1"/>
          </p:cNvPicPr>
          <p:nvPr/>
        </p:nvPicPr>
        <p:blipFill>
          <a:blip r:embed="rId2">
            <a:extLst/>
          </a:blip>
          <a:stretch>
            <a:fillRect/>
          </a:stretch>
        </p:blipFill>
        <p:spPr>
          <a:xfrm>
            <a:off x="4762" y="6465887"/>
            <a:ext cx="9134478" cy="392116"/>
          </a:xfrm>
          <a:prstGeom prst="rect">
            <a:avLst/>
          </a:prstGeom>
          <a:ln w="12700">
            <a:miter lim="400000"/>
          </a:ln>
        </p:spPr>
      </p:pic>
      <p:pic>
        <p:nvPicPr>
          <p:cNvPr id="120" name="image4.png" descr="CT_Logo_RGB"/>
          <p:cNvPicPr>
            <a:picLocks noChangeAspect="1"/>
          </p:cNvPicPr>
          <p:nvPr/>
        </p:nvPicPr>
        <p:blipFill>
          <a:blip r:embed="rId3">
            <a:extLst/>
          </a:blip>
          <a:stretch>
            <a:fillRect/>
          </a:stretch>
        </p:blipFill>
        <p:spPr>
          <a:xfrm>
            <a:off x="7424866" y="258764"/>
            <a:ext cx="1384176" cy="865983"/>
          </a:xfrm>
          <a:prstGeom prst="rect">
            <a:avLst/>
          </a:prstGeom>
          <a:ln w="12700">
            <a:miter lim="400000"/>
          </a:ln>
        </p:spPr>
      </p:pic>
      <p:sp>
        <p:nvSpPr>
          <p:cNvPr id="121" name="Shape 121"/>
          <p:cNvSpPr/>
          <p:nvPr>
            <p:ph type="title"/>
          </p:nvPr>
        </p:nvSpPr>
        <p:spPr>
          <a:xfrm>
            <a:off x="251518" y="274638"/>
            <a:ext cx="6562728" cy="1143001"/>
          </a:xfrm>
          <a:prstGeom prst="rect">
            <a:avLst/>
          </a:prstGeom>
        </p:spPr>
        <p:txBody>
          <a:bodyPr/>
          <a:lstStyle>
            <a:lvl1pPr>
              <a:defRPr>
                <a:solidFill>
                  <a:schemeClr val="accent1"/>
                </a:solidFill>
              </a:defRPr>
            </a:lvl1pPr>
          </a:lstStyle>
          <a:p>
            <a:pPr/>
            <a:r>
              <a:t>Click to edit Master title style</a:t>
            </a:r>
          </a:p>
        </p:txBody>
      </p:sp>
      <p:sp>
        <p:nvSpPr>
          <p:cNvPr id="122" name="Shape 122"/>
          <p:cNvSpPr/>
          <p:nvPr>
            <p:ph type="body" idx="1"/>
          </p:nvPr>
        </p:nvSpPr>
        <p:spPr>
          <a:xfrm>
            <a:off x="457200" y="1628779"/>
            <a:ext cx="8229600" cy="4525963"/>
          </a:xfrm>
          <a:prstGeom prst="rect">
            <a:avLst/>
          </a:prstGeom>
        </p:spPr>
        <p:txBody>
          <a:bodyPr/>
          <a:lstStyle>
            <a:lvl1pPr>
              <a:spcBef>
                <a:spcPts val="700"/>
              </a:spcBef>
              <a:buClr>
                <a:srgbClr val="92D050"/>
              </a:buClr>
              <a:defRPr sz="3200">
                <a:solidFill>
                  <a:schemeClr val="accent1"/>
                </a:solidFill>
              </a:defRPr>
            </a:lvl1pPr>
            <a:lvl2pPr marL="594858" indent="-326571">
              <a:spcBef>
                <a:spcPts val="700"/>
              </a:spcBef>
              <a:buClr>
                <a:srgbClr val="92D050"/>
              </a:buClr>
              <a:defRPr sz="3200">
                <a:solidFill>
                  <a:schemeClr val="accent1"/>
                </a:solidFill>
              </a:defRPr>
            </a:lvl2pPr>
            <a:lvl3pPr marL="892175" indent="-336550">
              <a:spcBef>
                <a:spcPts val="700"/>
              </a:spcBef>
              <a:buClr>
                <a:srgbClr val="92D050"/>
              </a:buClr>
              <a:defRPr sz="3200">
                <a:solidFill>
                  <a:schemeClr val="accent1"/>
                </a:solidFill>
              </a:defRPr>
            </a:lvl3pPr>
            <a:lvl4pPr marL="1892300" indent="-457200">
              <a:spcBef>
                <a:spcPts val="700"/>
              </a:spcBef>
              <a:buClr>
                <a:srgbClr val="92D050"/>
              </a:buClr>
              <a:defRPr sz="3200">
                <a:solidFill>
                  <a:schemeClr val="accent1"/>
                </a:solidFill>
              </a:defRPr>
            </a:lvl4pPr>
            <a:lvl5pPr marL="2414588" indent="-571500">
              <a:spcBef>
                <a:spcPts val="700"/>
              </a:spcBef>
              <a:buClr>
                <a:srgbClr val="92D050"/>
              </a:buClr>
              <a:defRPr sz="3200">
                <a:solidFill>
                  <a:schemeClr val="accent1"/>
                </a:solidFill>
              </a:defRPr>
            </a:lvl5pPr>
          </a:lstStyle>
          <a:p>
            <a:pPr/>
            <a:r>
              <a:t>Click to edit Master text styles</a:t>
            </a:r>
          </a:p>
          <a:p>
            <a:pPr lvl="1"/>
            <a:r>
              <a:t>Second level</a:t>
            </a:r>
          </a:p>
          <a:p>
            <a:pPr lvl="2"/>
            <a:r>
              <a:t>Third level</a:t>
            </a:r>
          </a:p>
          <a:p>
            <a:pPr lvl="3"/>
            <a:r>
              <a:t>Fourth level</a:t>
            </a:r>
          </a:p>
          <a:p>
            <a:pPr lvl="4"/>
            <a:r>
              <a:t>Fifth level</a:t>
            </a:r>
          </a:p>
        </p:txBody>
      </p:sp>
      <p:sp>
        <p:nvSpPr>
          <p:cNvPr id="123" name="Shape 123"/>
          <p:cNvSpPr/>
          <p:nvPr>
            <p:ph type="sldNum" sz="quarter" idx="2"/>
          </p:nvPr>
        </p:nvSpPr>
        <p:spPr>
          <a:xfrm>
            <a:off x="8745334" y="6544787"/>
            <a:ext cx="343899" cy="358137"/>
          </a:xfrm>
          <a:prstGeom prst="rect">
            <a:avLst/>
          </a:prstGeom>
        </p:spPr>
        <p:txBody>
          <a:bodyPr/>
          <a:lstStyle>
            <a:lvl1pPr>
              <a:defRPr sz="1800">
                <a:solidFill>
                  <a:schemeClr val="accent1"/>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pic>
        <p:nvPicPr>
          <p:cNvPr id="130" name="image2.png" descr="Ribbon_Title_PPTB"/>
          <p:cNvPicPr>
            <a:picLocks noChangeAspect="1"/>
          </p:cNvPicPr>
          <p:nvPr/>
        </p:nvPicPr>
        <p:blipFill>
          <a:blip r:embed="rId2">
            <a:extLst/>
          </a:blip>
          <a:stretch>
            <a:fillRect/>
          </a:stretch>
        </p:blipFill>
        <p:spPr>
          <a:xfrm>
            <a:off x="0" y="4800603"/>
            <a:ext cx="9144000" cy="1736728"/>
          </a:xfrm>
          <a:prstGeom prst="rect">
            <a:avLst/>
          </a:prstGeom>
          <a:ln w="12700">
            <a:miter lim="400000"/>
          </a:ln>
        </p:spPr>
      </p:pic>
      <p:sp>
        <p:nvSpPr>
          <p:cNvPr id="131" name="Shape 131"/>
          <p:cNvSpPr/>
          <p:nvPr>
            <p:ph type="title"/>
          </p:nvPr>
        </p:nvSpPr>
        <p:spPr>
          <a:xfrm>
            <a:off x="112712" y="1125537"/>
            <a:ext cx="6907215" cy="790577"/>
          </a:xfrm>
          <a:prstGeom prst="rect">
            <a:avLst/>
          </a:prstGeom>
        </p:spPr>
        <p:txBody>
          <a:bodyPr/>
          <a:lstStyle>
            <a:lvl1pPr>
              <a:defRPr>
                <a:solidFill>
                  <a:schemeClr val="accent1"/>
                </a:solidFill>
              </a:defRPr>
            </a:lvl1pPr>
          </a:lstStyle>
          <a:p>
            <a:pPr/>
            <a:r>
              <a:t>Click to edit Master title style</a:t>
            </a:r>
          </a:p>
        </p:txBody>
      </p:sp>
      <p:sp>
        <p:nvSpPr>
          <p:cNvPr id="132" name="Shape 132"/>
          <p:cNvSpPr/>
          <p:nvPr>
            <p:ph type="body" sz="quarter" idx="1"/>
          </p:nvPr>
        </p:nvSpPr>
        <p:spPr>
          <a:xfrm>
            <a:off x="112712" y="1989140"/>
            <a:ext cx="6907215" cy="720729"/>
          </a:xfrm>
          <a:prstGeom prst="rect">
            <a:avLst/>
          </a:prstGeom>
        </p:spPr>
        <p:txBody>
          <a:bodyPr lIns="36000" tIns="36000" rIns="36000" bIns="36000"/>
          <a:lstStyle>
            <a:lvl1pPr marL="0" indent="0">
              <a:spcBef>
                <a:spcPts val="700"/>
              </a:spcBef>
              <a:buClrTx/>
              <a:buSzTx/>
              <a:buFontTx/>
              <a:buNone/>
              <a:defRPr sz="3200">
                <a:solidFill>
                  <a:schemeClr val="accent1"/>
                </a:solidFill>
              </a:defRPr>
            </a:lvl1pPr>
          </a:lstStyle>
          <a:p>
            <a:pPr/>
            <a:r>
              <a:t>Click to edit Master subtitle style</a:t>
            </a:r>
          </a:p>
        </p:txBody>
      </p:sp>
      <p:pic>
        <p:nvPicPr>
          <p:cNvPr id="133" name="image4.png" descr="CT_Logo_RGB"/>
          <p:cNvPicPr>
            <a:picLocks noChangeAspect="1"/>
          </p:cNvPicPr>
          <p:nvPr/>
        </p:nvPicPr>
        <p:blipFill>
          <a:blip r:embed="rId3">
            <a:extLst/>
          </a:blip>
          <a:stretch>
            <a:fillRect/>
          </a:stretch>
        </p:blipFill>
        <p:spPr>
          <a:xfrm>
            <a:off x="7424866" y="258764"/>
            <a:ext cx="1384176" cy="865983"/>
          </a:xfrm>
          <a:prstGeom prst="rect">
            <a:avLst/>
          </a:prstGeom>
          <a:ln w="12700">
            <a:miter lim="400000"/>
          </a:ln>
        </p:spPr>
      </p:pic>
      <p:sp>
        <p:nvSpPr>
          <p:cNvPr id="134" name="Shape 134"/>
          <p:cNvSpPr/>
          <p:nvPr>
            <p:ph type="sldNum" sz="quarter" idx="2"/>
          </p:nvPr>
        </p:nvSpPr>
        <p:spPr>
          <a:xfrm>
            <a:off x="6289222" y="6356350"/>
            <a:ext cx="263979" cy="2692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spTree>
      <p:nvGrpSpPr>
        <p:cNvPr id="1" name=""/>
        <p:cNvGrpSpPr/>
        <p:nvPr/>
      </p:nvGrpSpPr>
      <p:grpSpPr>
        <a:xfrm>
          <a:off x="0" y="0"/>
          <a:ext cx="0" cy="0"/>
          <a:chOff x="0" y="0"/>
          <a:chExt cx="0" cy="0"/>
        </a:xfrm>
      </p:grpSpPr>
      <p:pic>
        <p:nvPicPr>
          <p:cNvPr id="141" name="image1.png" descr="CT_Ribbon_PPT_FADE_2308B"/>
          <p:cNvPicPr>
            <a:picLocks noChangeAspect="1"/>
          </p:cNvPicPr>
          <p:nvPr/>
        </p:nvPicPr>
        <p:blipFill>
          <a:blip r:embed="rId2">
            <a:extLst/>
          </a:blip>
          <a:stretch>
            <a:fillRect/>
          </a:stretch>
        </p:blipFill>
        <p:spPr>
          <a:xfrm>
            <a:off x="4762" y="6465887"/>
            <a:ext cx="9134478" cy="392116"/>
          </a:xfrm>
          <a:prstGeom prst="rect">
            <a:avLst/>
          </a:prstGeom>
          <a:ln w="12700">
            <a:miter lim="400000"/>
          </a:ln>
        </p:spPr>
      </p:pic>
      <p:pic>
        <p:nvPicPr>
          <p:cNvPr id="142" name="image4.png" descr="CT_Logo_RGB"/>
          <p:cNvPicPr>
            <a:picLocks noChangeAspect="1"/>
          </p:cNvPicPr>
          <p:nvPr/>
        </p:nvPicPr>
        <p:blipFill>
          <a:blip r:embed="rId3">
            <a:extLst/>
          </a:blip>
          <a:stretch>
            <a:fillRect/>
          </a:stretch>
        </p:blipFill>
        <p:spPr>
          <a:xfrm>
            <a:off x="7424866" y="258764"/>
            <a:ext cx="1384176" cy="865983"/>
          </a:xfrm>
          <a:prstGeom prst="rect">
            <a:avLst/>
          </a:prstGeom>
          <a:ln w="12700">
            <a:miter lim="400000"/>
          </a:ln>
        </p:spPr>
      </p:pic>
      <p:sp>
        <p:nvSpPr>
          <p:cNvPr id="143" name="Shape 143"/>
          <p:cNvSpPr/>
          <p:nvPr>
            <p:ph type="title"/>
          </p:nvPr>
        </p:nvSpPr>
        <p:spPr>
          <a:xfrm>
            <a:off x="251518" y="274638"/>
            <a:ext cx="6562728" cy="1143001"/>
          </a:xfrm>
          <a:prstGeom prst="rect">
            <a:avLst/>
          </a:prstGeom>
        </p:spPr>
        <p:txBody>
          <a:bodyPr/>
          <a:lstStyle>
            <a:lvl1pPr>
              <a:defRPr>
                <a:solidFill>
                  <a:schemeClr val="accent1"/>
                </a:solidFill>
              </a:defRPr>
            </a:lvl1pPr>
          </a:lstStyle>
          <a:p>
            <a:pPr/>
            <a:r>
              <a:t>Click to edit Master title style</a:t>
            </a:r>
          </a:p>
        </p:txBody>
      </p:sp>
      <p:sp>
        <p:nvSpPr>
          <p:cNvPr id="144" name="Shape 144"/>
          <p:cNvSpPr/>
          <p:nvPr>
            <p:ph type="body" idx="1"/>
          </p:nvPr>
        </p:nvSpPr>
        <p:spPr>
          <a:xfrm>
            <a:off x="457200" y="1628779"/>
            <a:ext cx="8229600" cy="4525963"/>
          </a:xfrm>
          <a:prstGeom prst="rect">
            <a:avLst/>
          </a:prstGeom>
        </p:spPr>
        <p:txBody>
          <a:bodyPr/>
          <a:lstStyle>
            <a:lvl1pPr>
              <a:spcBef>
                <a:spcPts val="700"/>
              </a:spcBef>
              <a:buClr>
                <a:srgbClr val="92D050"/>
              </a:buClr>
              <a:defRPr sz="3200">
                <a:solidFill>
                  <a:schemeClr val="accent1"/>
                </a:solidFill>
              </a:defRPr>
            </a:lvl1pPr>
            <a:lvl2pPr marL="594858" indent="-326571">
              <a:spcBef>
                <a:spcPts val="700"/>
              </a:spcBef>
              <a:buClr>
                <a:srgbClr val="92D050"/>
              </a:buClr>
              <a:defRPr sz="3200">
                <a:solidFill>
                  <a:schemeClr val="accent1"/>
                </a:solidFill>
              </a:defRPr>
            </a:lvl2pPr>
            <a:lvl3pPr marL="892175" indent="-336550">
              <a:spcBef>
                <a:spcPts val="700"/>
              </a:spcBef>
              <a:buClr>
                <a:srgbClr val="92D050"/>
              </a:buClr>
              <a:defRPr sz="3200">
                <a:solidFill>
                  <a:schemeClr val="accent1"/>
                </a:solidFill>
              </a:defRPr>
            </a:lvl3pPr>
            <a:lvl4pPr marL="1892300" indent="-457200">
              <a:spcBef>
                <a:spcPts val="700"/>
              </a:spcBef>
              <a:buClr>
                <a:srgbClr val="92D050"/>
              </a:buClr>
              <a:defRPr sz="3200">
                <a:solidFill>
                  <a:schemeClr val="accent1"/>
                </a:solidFill>
              </a:defRPr>
            </a:lvl4pPr>
            <a:lvl5pPr marL="2414588" indent="-571500">
              <a:spcBef>
                <a:spcPts val="700"/>
              </a:spcBef>
              <a:buClr>
                <a:srgbClr val="92D050"/>
              </a:buClr>
              <a:defRPr sz="3200">
                <a:solidFill>
                  <a:schemeClr val="accent1"/>
                </a:solidFill>
              </a:defRPr>
            </a:lvl5pPr>
          </a:lstStyle>
          <a:p>
            <a:pPr/>
            <a:r>
              <a:t>Click to edit Master text styles</a:t>
            </a:r>
          </a:p>
          <a:p>
            <a:pPr lvl="1"/>
            <a:r>
              <a:t>Second level</a:t>
            </a:r>
          </a:p>
          <a:p>
            <a:pPr lvl="2"/>
            <a:r>
              <a:t>Third level</a:t>
            </a:r>
          </a:p>
          <a:p>
            <a:pPr lvl="3"/>
            <a:r>
              <a:t>Fourth level</a:t>
            </a:r>
          </a:p>
          <a:p>
            <a:pPr lvl="4"/>
            <a:r>
              <a:t>Fifth level</a:t>
            </a:r>
          </a:p>
        </p:txBody>
      </p:sp>
      <p:sp>
        <p:nvSpPr>
          <p:cNvPr id="145" name="Shape 145"/>
          <p:cNvSpPr/>
          <p:nvPr>
            <p:ph type="sldNum" sz="quarter" idx="2"/>
          </p:nvPr>
        </p:nvSpPr>
        <p:spPr>
          <a:xfrm>
            <a:off x="8745334" y="6544787"/>
            <a:ext cx="343899" cy="358137"/>
          </a:xfrm>
          <a:prstGeom prst="rect">
            <a:avLst/>
          </a:prstGeom>
        </p:spPr>
        <p:txBody>
          <a:bodyPr/>
          <a:lstStyle>
            <a:lvl1pPr>
              <a:defRPr sz="1800">
                <a:solidFill>
                  <a:schemeClr val="accent1"/>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pic>
        <p:nvPicPr>
          <p:cNvPr id="152" name="image2.png" descr="Ribbon_Title_PPTB"/>
          <p:cNvPicPr>
            <a:picLocks noChangeAspect="1"/>
          </p:cNvPicPr>
          <p:nvPr/>
        </p:nvPicPr>
        <p:blipFill>
          <a:blip r:embed="rId2">
            <a:extLst/>
          </a:blip>
          <a:stretch>
            <a:fillRect/>
          </a:stretch>
        </p:blipFill>
        <p:spPr>
          <a:xfrm>
            <a:off x="0" y="4800603"/>
            <a:ext cx="9144000" cy="1736728"/>
          </a:xfrm>
          <a:prstGeom prst="rect">
            <a:avLst/>
          </a:prstGeom>
          <a:ln w="12700">
            <a:miter lim="400000"/>
          </a:ln>
        </p:spPr>
      </p:pic>
      <p:sp>
        <p:nvSpPr>
          <p:cNvPr id="153" name="Shape 153"/>
          <p:cNvSpPr/>
          <p:nvPr>
            <p:ph type="title"/>
          </p:nvPr>
        </p:nvSpPr>
        <p:spPr>
          <a:xfrm>
            <a:off x="112712" y="1125537"/>
            <a:ext cx="6907215" cy="790577"/>
          </a:xfrm>
          <a:prstGeom prst="rect">
            <a:avLst/>
          </a:prstGeom>
        </p:spPr>
        <p:txBody>
          <a:bodyPr/>
          <a:lstStyle>
            <a:lvl1pPr>
              <a:defRPr>
                <a:solidFill>
                  <a:schemeClr val="accent1"/>
                </a:solidFill>
              </a:defRPr>
            </a:lvl1pPr>
          </a:lstStyle>
          <a:p>
            <a:pPr/>
            <a:r>
              <a:t>Click to edit Master title style</a:t>
            </a:r>
          </a:p>
        </p:txBody>
      </p:sp>
      <p:sp>
        <p:nvSpPr>
          <p:cNvPr id="154" name="Shape 154"/>
          <p:cNvSpPr/>
          <p:nvPr>
            <p:ph type="body" sz="quarter" idx="1"/>
          </p:nvPr>
        </p:nvSpPr>
        <p:spPr>
          <a:xfrm>
            <a:off x="112712" y="1989140"/>
            <a:ext cx="6907215" cy="720729"/>
          </a:xfrm>
          <a:prstGeom prst="rect">
            <a:avLst/>
          </a:prstGeom>
        </p:spPr>
        <p:txBody>
          <a:bodyPr lIns="36000" tIns="36000" rIns="36000" bIns="36000"/>
          <a:lstStyle>
            <a:lvl1pPr marL="0" indent="0">
              <a:spcBef>
                <a:spcPts val="700"/>
              </a:spcBef>
              <a:buClrTx/>
              <a:buSzTx/>
              <a:buFontTx/>
              <a:buNone/>
              <a:defRPr sz="3200">
                <a:solidFill>
                  <a:schemeClr val="accent1"/>
                </a:solidFill>
              </a:defRPr>
            </a:lvl1pPr>
          </a:lstStyle>
          <a:p>
            <a:pPr/>
            <a:r>
              <a:t>Click to edit Master subtitle style</a:t>
            </a:r>
          </a:p>
        </p:txBody>
      </p:sp>
      <p:pic>
        <p:nvPicPr>
          <p:cNvPr id="155" name="image4.png" descr="CT_Logo_RGB"/>
          <p:cNvPicPr>
            <a:picLocks noChangeAspect="1"/>
          </p:cNvPicPr>
          <p:nvPr/>
        </p:nvPicPr>
        <p:blipFill>
          <a:blip r:embed="rId3">
            <a:extLst/>
          </a:blip>
          <a:stretch>
            <a:fillRect/>
          </a:stretch>
        </p:blipFill>
        <p:spPr>
          <a:xfrm>
            <a:off x="7424866" y="258764"/>
            <a:ext cx="1384176" cy="865983"/>
          </a:xfrm>
          <a:prstGeom prst="rect">
            <a:avLst/>
          </a:prstGeom>
          <a:ln w="12700">
            <a:miter lim="400000"/>
          </a:ln>
        </p:spPr>
      </p:pic>
      <p:sp>
        <p:nvSpPr>
          <p:cNvPr id="156" name="Shape 156"/>
          <p:cNvSpPr/>
          <p:nvPr>
            <p:ph type="sldNum" sz="quarter" idx="2"/>
          </p:nvPr>
        </p:nvSpPr>
        <p:spPr>
          <a:xfrm>
            <a:off x="6289222" y="6356350"/>
            <a:ext cx="263979" cy="2692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spTree>
      <p:nvGrpSpPr>
        <p:cNvPr id="1" name=""/>
        <p:cNvGrpSpPr/>
        <p:nvPr/>
      </p:nvGrpSpPr>
      <p:grpSpPr>
        <a:xfrm>
          <a:off x="0" y="0"/>
          <a:ext cx="0" cy="0"/>
          <a:chOff x="0" y="0"/>
          <a:chExt cx="0" cy="0"/>
        </a:xfrm>
      </p:grpSpPr>
      <p:pic>
        <p:nvPicPr>
          <p:cNvPr id="163" name="image1.png" descr="CT_Ribbon_PPT_FADE_2308B"/>
          <p:cNvPicPr>
            <a:picLocks noChangeAspect="1"/>
          </p:cNvPicPr>
          <p:nvPr/>
        </p:nvPicPr>
        <p:blipFill>
          <a:blip r:embed="rId2">
            <a:extLst/>
          </a:blip>
          <a:stretch>
            <a:fillRect/>
          </a:stretch>
        </p:blipFill>
        <p:spPr>
          <a:xfrm>
            <a:off x="4762" y="6465887"/>
            <a:ext cx="9134478" cy="392116"/>
          </a:xfrm>
          <a:prstGeom prst="rect">
            <a:avLst/>
          </a:prstGeom>
          <a:ln w="12700">
            <a:miter lim="400000"/>
          </a:ln>
        </p:spPr>
      </p:pic>
      <p:pic>
        <p:nvPicPr>
          <p:cNvPr id="164" name="image4.png" descr="CT_Logo_RGB"/>
          <p:cNvPicPr>
            <a:picLocks noChangeAspect="1"/>
          </p:cNvPicPr>
          <p:nvPr/>
        </p:nvPicPr>
        <p:blipFill>
          <a:blip r:embed="rId3">
            <a:extLst/>
          </a:blip>
          <a:stretch>
            <a:fillRect/>
          </a:stretch>
        </p:blipFill>
        <p:spPr>
          <a:xfrm>
            <a:off x="7424866" y="258764"/>
            <a:ext cx="1384176" cy="865983"/>
          </a:xfrm>
          <a:prstGeom prst="rect">
            <a:avLst/>
          </a:prstGeom>
          <a:ln w="12700">
            <a:miter lim="400000"/>
          </a:ln>
        </p:spPr>
      </p:pic>
      <p:sp>
        <p:nvSpPr>
          <p:cNvPr id="165" name="Shape 165"/>
          <p:cNvSpPr/>
          <p:nvPr>
            <p:ph type="title"/>
          </p:nvPr>
        </p:nvSpPr>
        <p:spPr>
          <a:xfrm>
            <a:off x="251518" y="274638"/>
            <a:ext cx="6562728" cy="1143001"/>
          </a:xfrm>
          <a:prstGeom prst="rect">
            <a:avLst/>
          </a:prstGeom>
        </p:spPr>
        <p:txBody>
          <a:bodyPr/>
          <a:lstStyle>
            <a:lvl1pPr>
              <a:defRPr>
                <a:solidFill>
                  <a:schemeClr val="accent1"/>
                </a:solidFill>
              </a:defRPr>
            </a:lvl1pPr>
          </a:lstStyle>
          <a:p>
            <a:pPr/>
            <a:r>
              <a:t>Click to edit Master title style</a:t>
            </a:r>
          </a:p>
        </p:txBody>
      </p:sp>
      <p:sp>
        <p:nvSpPr>
          <p:cNvPr id="166" name="Shape 166"/>
          <p:cNvSpPr/>
          <p:nvPr>
            <p:ph type="body" idx="1"/>
          </p:nvPr>
        </p:nvSpPr>
        <p:spPr>
          <a:xfrm>
            <a:off x="457200" y="1628779"/>
            <a:ext cx="8229600" cy="4525963"/>
          </a:xfrm>
          <a:prstGeom prst="rect">
            <a:avLst/>
          </a:prstGeom>
        </p:spPr>
        <p:txBody>
          <a:bodyPr/>
          <a:lstStyle>
            <a:lvl1pPr>
              <a:spcBef>
                <a:spcPts val="700"/>
              </a:spcBef>
              <a:buClr>
                <a:srgbClr val="92D050"/>
              </a:buClr>
              <a:defRPr sz="3200">
                <a:solidFill>
                  <a:schemeClr val="accent1"/>
                </a:solidFill>
              </a:defRPr>
            </a:lvl1pPr>
            <a:lvl2pPr marL="594858" indent="-326571">
              <a:spcBef>
                <a:spcPts val="700"/>
              </a:spcBef>
              <a:buClr>
                <a:srgbClr val="92D050"/>
              </a:buClr>
              <a:defRPr sz="3200">
                <a:solidFill>
                  <a:schemeClr val="accent1"/>
                </a:solidFill>
              </a:defRPr>
            </a:lvl2pPr>
            <a:lvl3pPr marL="892175" indent="-336550">
              <a:spcBef>
                <a:spcPts val="700"/>
              </a:spcBef>
              <a:buClr>
                <a:srgbClr val="92D050"/>
              </a:buClr>
              <a:defRPr sz="3200">
                <a:solidFill>
                  <a:schemeClr val="accent1"/>
                </a:solidFill>
              </a:defRPr>
            </a:lvl3pPr>
            <a:lvl4pPr marL="1892300" indent="-457200">
              <a:spcBef>
                <a:spcPts val="700"/>
              </a:spcBef>
              <a:buClr>
                <a:srgbClr val="92D050"/>
              </a:buClr>
              <a:defRPr sz="3200">
                <a:solidFill>
                  <a:schemeClr val="accent1"/>
                </a:solidFill>
              </a:defRPr>
            </a:lvl4pPr>
            <a:lvl5pPr marL="2414588" indent="-571500">
              <a:spcBef>
                <a:spcPts val="700"/>
              </a:spcBef>
              <a:buClr>
                <a:srgbClr val="92D050"/>
              </a:buClr>
              <a:defRPr sz="3200">
                <a:solidFill>
                  <a:schemeClr val="accent1"/>
                </a:solidFill>
              </a:defRPr>
            </a:lvl5pPr>
          </a:lstStyle>
          <a:p>
            <a:pPr/>
            <a:r>
              <a:t>Click to edit Master text styles</a:t>
            </a:r>
          </a:p>
          <a:p>
            <a:pPr lvl="1"/>
            <a:r>
              <a:t>Second level</a:t>
            </a:r>
          </a:p>
          <a:p>
            <a:pPr lvl="2"/>
            <a:r>
              <a:t>Third level</a:t>
            </a:r>
          </a:p>
          <a:p>
            <a:pPr lvl="3"/>
            <a:r>
              <a:t>Fourth level</a:t>
            </a:r>
          </a:p>
          <a:p>
            <a:pPr lvl="4"/>
            <a:r>
              <a:t>Fifth level</a:t>
            </a:r>
          </a:p>
        </p:txBody>
      </p:sp>
      <p:sp>
        <p:nvSpPr>
          <p:cNvPr id="167" name="Shape 167"/>
          <p:cNvSpPr/>
          <p:nvPr>
            <p:ph type="sldNum" sz="quarter" idx="2"/>
          </p:nvPr>
        </p:nvSpPr>
        <p:spPr>
          <a:xfrm>
            <a:off x="8745334" y="6544787"/>
            <a:ext cx="343899" cy="358137"/>
          </a:xfrm>
          <a:prstGeom prst="rect">
            <a:avLst/>
          </a:prstGeom>
        </p:spPr>
        <p:txBody>
          <a:bodyPr/>
          <a:lstStyle>
            <a:lvl1pPr>
              <a:defRPr sz="1800">
                <a:solidFill>
                  <a:schemeClr val="accent1"/>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pic>
        <p:nvPicPr>
          <p:cNvPr id="174" name="image2.png" descr="Ribbon_Title_PPTB"/>
          <p:cNvPicPr>
            <a:picLocks noChangeAspect="1"/>
          </p:cNvPicPr>
          <p:nvPr/>
        </p:nvPicPr>
        <p:blipFill>
          <a:blip r:embed="rId2">
            <a:extLst/>
          </a:blip>
          <a:stretch>
            <a:fillRect/>
          </a:stretch>
        </p:blipFill>
        <p:spPr>
          <a:xfrm>
            <a:off x="0" y="4800603"/>
            <a:ext cx="9144000" cy="1736728"/>
          </a:xfrm>
          <a:prstGeom prst="rect">
            <a:avLst/>
          </a:prstGeom>
          <a:ln w="12700">
            <a:miter lim="400000"/>
          </a:ln>
        </p:spPr>
      </p:pic>
      <p:sp>
        <p:nvSpPr>
          <p:cNvPr id="175" name="Shape 175"/>
          <p:cNvSpPr/>
          <p:nvPr>
            <p:ph type="title"/>
          </p:nvPr>
        </p:nvSpPr>
        <p:spPr>
          <a:xfrm>
            <a:off x="112712" y="1125537"/>
            <a:ext cx="6907215" cy="790577"/>
          </a:xfrm>
          <a:prstGeom prst="rect">
            <a:avLst/>
          </a:prstGeom>
        </p:spPr>
        <p:txBody>
          <a:bodyPr/>
          <a:lstStyle>
            <a:lvl1pPr>
              <a:defRPr>
                <a:solidFill>
                  <a:schemeClr val="accent1"/>
                </a:solidFill>
              </a:defRPr>
            </a:lvl1pPr>
          </a:lstStyle>
          <a:p>
            <a:pPr/>
            <a:r>
              <a:t>Click to edit Master title style</a:t>
            </a:r>
          </a:p>
        </p:txBody>
      </p:sp>
      <p:sp>
        <p:nvSpPr>
          <p:cNvPr id="176" name="Shape 176"/>
          <p:cNvSpPr/>
          <p:nvPr>
            <p:ph type="body" sz="quarter" idx="1"/>
          </p:nvPr>
        </p:nvSpPr>
        <p:spPr>
          <a:xfrm>
            <a:off x="112712" y="1989140"/>
            <a:ext cx="6907215" cy="720729"/>
          </a:xfrm>
          <a:prstGeom prst="rect">
            <a:avLst/>
          </a:prstGeom>
        </p:spPr>
        <p:txBody>
          <a:bodyPr lIns="36000" tIns="36000" rIns="36000" bIns="36000"/>
          <a:lstStyle>
            <a:lvl1pPr marL="0" indent="0">
              <a:spcBef>
                <a:spcPts val="700"/>
              </a:spcBef>
              <a:buClrTx/>
              <a:buSzTx/>
              <a:buFontTx/>
              <a:buNone/>
              <a:defRPr sz="3200">
                <a:solidFill>
                  <a:schemeClr val="accent1"/>
                </a:solidFill>
              </a:defRPr>
            </a:lvl1pPr>
          </a:lstStyle>
          <a:p>
            <a:pPr/>
            <a:r>
              <a:t>Click to edit Master subtitle style</a:t>
            </a:r>
          </a:p>
        </p:txBody>
      </p:sp>
      <p:pic>
        <p:nvPicPr>
          <p:cNvPr id="177" name="image4.png" descr="CT_Logo_RGB"/>
          <p:cNvPicPr>
            <a:picLocks noChangeAspect="1"/>
          </p:cNvPicPr>
          <p:nvPr/>
        </p:nvPicPr>
        <p:blipFill>
          <a:blip r:embed="rId3">
            <a:extLst/>
          </a:blip>
          <a:stretch>
            <a:fillRect/>
          </a:stretch>
        </p:blipFill>
        <p:spPr>
          <a:xfrm>
            <a:off x="7424866" y="258764"/>
            <a:ext cx="1384176" cy="865983"/>
          </a:xfrm>
          <a:prstGeom prst="rect">
            <a:avLst/>
          </a:prstGeom>
          <a:ln w="12700">
            <a:miter lim="400000"/>
          </a:ln>
        </p:spPr>
      </p:pic>
      <p:sp>
        <p:nvSpPr>
          <p:cNvPr id="178" name="Shape 178"/>
          <p:cNvSpPr/>
          <p:nvPr>
            <p:ph type="sldNum" sz="quarter" idx="2"/>
          </p:nvPr>
        </p:nvSpPr>
        <p:spPr>
          <a:xfrm>
            <a:off x="6289222" y="6356350"/>
            <a:ext cx="263979" cy="2692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spTree>
      <p:nvGrpSpPr>
        <p:cNvPr id="1" name=""/>
        <p:cNvGrpSpPr/>
        <p:nvPr/>
      </p:nvGrpSpPr>
      <p:grpSpPr>
        <a:xfrm>
          <a:off x="0" y="0"/>
          <a:ext cx="0" cy="0"/>
          <a:chOff x="0" y="0"/>
          <a:chExt cx="0" cy="0"/>
        </a:xfrm>
      </p:grpSpPr>
      <p:pic>
        <p:nvPicPr>
          <p:cNvPr id="185" name="image1.png" descr="CT_Ribbon_PPT_FADE_2308B"/>
          <p:cNvPicPr>
            <a:picLocks noChangeAspect="1"/>
          </p:cNvPicPr>
          <p:nvPr/>
        </p:nvPicPr>
        <p:blipFill>
          <a:blip r:embed="rId2">
            <a:extLst/>
          </a:blip>
          <a:stretch>
            <a:fillRect/>
          </a:stretch>
        </p:blipFill>
        <p:spPr>
          <a:xfrm>
            <a:off x="4762" y="6465887"/>
            <a:ext cx="9134478" cy="392116"/>
          </a:xfrm>
          <a:prstGeom prst="rect">
            <a:avLst/>
          </a:prstGeom>
          <a:ln w="12700">
            <a:miter lim="400000"/>
          </a:ln>
        </p:spPr>
      </p:pic>
      <p:pic>
        <p:nvPicPr>
          <p:cNvPr id="186" name="image4.png" descr="CT_Logo_RGB"/>
          <p:cNvPicPr>
            <a:picLocks noChangeAspect="1"/>
          </p:cNvPicPr>
          <p:nvPr/>
        </p:nvPicPr>
        <p:blipFill>
          <a:blip r:embed="rId3">
            <a:extLst/>
          </a:blip>
          <a:stretch>
            <a:fillRect/>
          </a:stretch>
        </p:blipFill>
        <p:spPr>
          <a:xfrm>
            <a:off x="7424866" y="258764"/>
            <a:ext cx="1384176" cy="865983"/>
          </a:xfrm>
          <a:prstGeom prst="rect">
            <a:avLst/>
          </a:prstGeom>
          <a:ln w="12700">
            <a:miter lim="400000"/>
          </a:ln>
        </p:spPr>
      </p:pic>
      <p:sp>
        <p:nvSpPr>
          <p:cNvPr id="187" name="Shape 187"/>
          <p:cNvSpPr/>
          <p:nvPr>
            <p:ph type="title"/>
          </p:nvPr>
        </p:nvSpPr>
        <p:spPr>
          <a:xfrm>
            <a:off x="251518" y="274638"/>
            <a:ext cx="6562728" cy="1143001"/>
          </a:xfrm>
          <a:prstGeom prst="rect">
            <a:avLst/>
          </a:prstGeom>
        </p:spPr>
        <p:txBody>
          <a:bodyPr/>
          <a:lstStyle>
            <a:lvl1pPr>
              <a:defRPr>
                <a:solidFill>
                  <a:schemeClr val="accent1"/>
                </a:solidFill>
              </a:defRPr>
            </a:lvl1pPr>
          </a:lstStyle>
          <a:p>
            <a:pPr/>
            <a:r>
              <a:t>Click to edit Master title style</a:t>
            </a:r>
          </a:p>
        </p:txBody>
      </p:sp>
      <p:sp>
        <p:nvSpPr>
          <p:cNvPr id="188" name="Shape 188"/>
          <p:cNvSpPr/>
          <p:nvPr>
            <p:ph type="body" idx="1"/>
          </p:nvPr>
        </p:nvSpPr>
        <p:spPr>
          <a:xfrm>
            <a:off x="457200" y="1628779"/>
            <a:ext cx="8229600" cy="4525963"/>
          </a:xfrm>
          <a:prstGeom prst="rect">
            <a:avLst/>
          </a:prstGeom>
        </p:spPr>
        <p:txBody>
          <a:bodyPr/>
          <a:lstStyle>
            <a:lvl1pPr>
              <a:spcBef>
                <a:spcPts val="700"/>
              </a:spcBef>
              <a:buClr>
                <a:srgbClr val="92D050"/>
              </a:buClr>
              <a:defRPr sz="3200">
                <a:solidFill>
                  <a:schemeClr val="accent1"/>
                </a:solidFill>
              </a:defRPr>
            </a:lvl1pPr>
            <a:lvl2pPr marL="594858" indent="-326571">
              <a:spcBef>
                <a:spcPts val="700"/>
              </a:spcBef>
              <a:buClr>
                <a:srgbClr val="92D050"/>
              </a:buClr>
              <a:defRPr sz="3200">
                <a:solidFill>
                  <a:schemeClr val="accent1"/>
                </a:solidFill>
              </a:defRPr>
            </a:lvl2pPr>
            <a:lvl3pPr marL="892175" indent="-336550">
              <a:spcBef>
                <a:spcPts val="700"/>
              </a:spcBef>
              <a:buClr>
                <a:srgbClr val="92D050"/>
              </a:buClr>
              <a:defRPr sz="3200">
                <a:solidFill>
                  <a:schemeClr val="accent1"/>
                </a:solidFill>
              </a:defRPr>
            </a:lvl3pPr>
            <a:lvl4pPr marL="1892300" indent="-457200">
              <a:spcBef>
                <a:spcPts val="700"/>
              </a:spcBef>
              <a:buClr>
                <a:srgbClr val="92D050"/>
              </a:buClr>
              <a:defRPr sz="3200">
                <a:solidFill>
                  <a:schemeClr val="accent1"/>
                </a:solidFill>
              </a:defRPr>
            </a:lvl4pPr>
            <a:lvl5pPr marL="2414588" indent="-571500">
              <a:spcBef>
                <a:spcPts val="700"/>
              </a:spcBef>
              <a:buClr>
                <a:srgbClr val="92D050"/>
              </a:buClr>
              <a:defRPr sz="3200">
                <a:solidFill>
                  <a:schemeClr val="accent1"/>
                </a:solidFill>
              </a:defRPr>
            </a:lvl5pPr>
          </a:lstStyle>
          <a:p>
            <a:pPr/>
            <a:r>
              <a:t>Click to edit Master text styles</a:t>
            </a:r>
          </a:p>
          <a:p>
            <a:pPr lvl="1"/>
            <a:r>
              <a:t>Second level</a:t>
            </a:r>
          </a:p>
          <a:p>
            <a:pPr lvl="2"/>
            <a:r>
              <a:t>Third level</a:t>
            </a:r>
          </a:p>
          <a:p>
            <a:pPr lvl="3"/>
            <a:r>
              <a:t>Fourth level</a:t>
            </a:r>
          </a:p>
          <a:p>
            <a:pPr lvl="4"/>
            <a:r>
              <a:t>Fifth level</a:t>
            </a:r>
          </a:p>
        </p:txBody>
      </p:sp>
      <p:sp>
        <p:nvSpPr>
          <p:cNvPr id="189" name="Shape 189"/>
          <p:cNvSpPr/>
          <p:nvPr>
            <p:ph type="sldNum" sz="quarter" idx="2"/>
          </p:nvPr>
        </p:nvSpPr>
        <p:spPr>
          <a:xfrm>
            <a:off x="8745334" y="6544787"/>
            <a:ext cx="343899" cy="358137"/>
          </a:xfrm>
          <a:prstGeom prst="rect">
            <a:avLst/>
          </a:prstGeom>
        </p:spPr>
        <p:txBody>
          <a:bodyPr/>
          <a:lstStyle>
            <a:lvl1pPr>
              <a:defRPr sz="1800">
                <a:solidFill>
                  <a:schemeClr val="accent1"/>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pic>
        <p:nvPicPr>
          <p:cNvPr id="196" name="image2.png" descr="Ribbon_Title_PPTB"/>
          <p:cNvPicPr>
            <a:picLocks noChangeAspect="1"/>
          </p:cNvPicPr>
          <p:nvPr/>
        </p:nvPicPr>
        <p:blipFill>
          <a:blip r:embed="rId2">
            <a:extLst/>
          </a:blip>
          <a:stretch>
            <a:fillRect/>
          </a:stretch>
        </p:blipFill>
        <p:spPr>
          <a:xfrm>
            <a:off x="0" y="4800603"/>
            <a:ext cx="9144000" cy="1736728"/>
          </a:xfrm>
          <a:prstGeom prst="rect">
            <a:avLst/>
          </a:prstGeom>
          <a:ln w="12700">
            <a:miter lim="400000"/>
          </a:ln>
        </p:spPr>
      </p:pic>
      <p:sp>
        <p:nvSpPr>
          <p:cNvPr id="197" name="Shape 197"/>
          <p:cNvSpPr/>
          <p:nvPr>
            <p:ph type="title"/>
          </p:nvPr>
        </p:nvSpPr>
        <p:spPr>
          <a:xfrm>
            <a:off x="112712" y="1125537"/>
            <a:ext cx="6907215" cy="790577"/>
          </a:xfrm>
          <a:prstGeom prst="rect">
            <a:avLst/>
          </a:prstGeom>
        </p:spPr>
        <p:txBody>
          <a:bodyPr/>
          <a:lstStyle>
            <a:lvl1pPr>
              <a:defRPr>
                <a:solidFill>
                  <a:schemeClr val="accent1"/>
                </a:solidFill>
              </a:defRPr>
            </a:lvl1pPr>
          </a:lstStyle>
          <a:p>
            <a:pPr/>
            <a:r>
              <a:t>Click to edit Master title style</a:t>
            </a:r>
          </a:p>
        </p:txBody>
      </p:sp>
      <p:sp>
        <p:nvSpPr>
          <p:cNvPr id="198" name="Shape 198"/>
          <p:cNvSpPr/>
          <p:nvPr>
            <p:ph type="body" sz="quarter" idx="1"/>
          </p:nvPr>
        </p:nvSpPr>
        <p:spPr>
          <a:xfrm>
            <a:off x="112712" y="1989140"/>
            <a:ext cx="6907215" cy="720729"/>
          </a:xfrm>
          <a:prstGeom prst="rect">
            <a:avLst/>
          </a:prstGeom>
        </p:spPr>
        <p:txBody>
          <a:bodyPr lIns="36000" tIns="36000" rIns="36000" bIns="36000"/>
          <a:lstStyle>
            <a:lvl1pPr marL="0" indent="0">
              <a:spcBef>
                <a:spcPts val="700"/>
              </a:spcBef>
              <a:buClrTx/>
              <a:buSzTx/>
              <a:buFontTx/>
              <a:buNone/>
              <a:defRPr sz="3200">
                <a:solidFill>
                  <a:schemeClr val="accent1"/>
                </a:solidFill>
              </a:defRPr>
            </a:lvl1pPr>
          </a:lstStyle>
          <a:p>
            <a:pPr/>
            <a:r>
              <a:t>Click to edit Master subtitle style</a:t>
            </a:r>
          </a:p>
        </p:txBody>
      </p:sp>
      <p:pic>
        <p:nvPicPr>
          <p:cNvPr id="199" name="image4.png" descr="CT_Logo_RGB"/>
          <p:cNvPicPr>
            <a:picLocks noChangeAspect="1"/>
          </p:cNvPicPr>
          <p:nvPr/>
        </p:nvPicPr>
        <p:blipFill>
          <a:blip r:embed="rId3">
            <a:extLst/>
          </a:blip>
          <a:stretch>
            <a:fillRect/>
          </a:stretch>
        </p:blipFill>
        <p:spPr>
          <a:xfrm>
            <a:off x="7424866" y="258764"/>
            <a:ext cx="1384176" cy="865983"/>
          </a:xfrm>
          <a:prstGeom prst="rect">
            <a:avLst/>
          </a:prstGeom>
          <a:ln w="12700">
            <a:miter lim="400000"/>
          </a:ln>
        </p:spPr>
      </p:pic>
      <p:sp>
        <p:nvSpPr>
          <p:cNvPr id="200" name="Shape 200"/>
          <p:cNvSpPr/>
          <p:nvPr>
            <p:ph type="sldNum" sz="quarter" idx="2"/>
          </p:nvPr>
        </p:nvSpPr>
        <p:spPr>
          <a:xfrm>
            <a:off x="6289222" y="6356350"/>
            <a:ext cx="263979" cy="2692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5" name="Shape 25"/>
          <p:cNvSpPr/>
          <p:nvPr>
            <p:ph type="title"/>
          </p:nvPr>
        </p:nvSpPr>
        <p:spPr>
          <a:prstGeom prst="rect">
            <a:avLst/>
          </a:prstGeom>
        </p:spPr>
        <p:txBody>
          <a:bodyPr/>
          <a:lstStyle/>
          <a:p>
            <a:pPr/>
            <a:r>
              <a:t>Click to edit title</a:t>
            </a:r>
          </a:p>
        </p:txBody>
      </p:sp>
      <p:sp>
        <p:nvSpPr>
          <p:cNvPr id="26" name="Shape 26"/>
          <p:cNvSpPr/>
          <p:nvPr>
            <p:ph type="body" idx="1"/>
          </p:nvPr>
        </p:nvSpPr>
        <p:spPr>
          <a:prstGeom prst="rect">
            <a:avLst/>
          </a:prstGeom>
        </p:spPr>
        <p:txBody>
          <a:bodyPr/>
          <a:lstStyle/>
          <a:p>
            <a:pPr/>
            <a:r>
              <a:t>First Level</a:t>
            </a:r>
          </a:p>
          <a:p>
            <a:pPr lvl="1"/>
            <a:r>
              <a:t>Second level</a:t>
            </a:r>
          </a:p>
          <a:p>
            <a:pPr lvl="2"/>
            <a:r>
              <a:t>Third level</a:t>
            </a:r>
          </a:p>
          <a:p>
            <a:pPr lvl="3"/>
            <a:r>
              <a:t>Fourth level</a:t>
            </a:r>
          </a:p>
          <a:p>
            <a:pPr lvl="4"/>
            <a:r>
              <a:t>Fifth level</a:t>
            </a:r>
          </a:p>
        </p:txBody>
      </p:sp>
      <p:sp>
        <p:nvSpPr>
          <p:cNvPr id="27" name="Shape 2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spTree>
      <p:nvGrpSpPr>
        <p:cNvPr id="1" name=""/>
        <p:cNvGrpSpPr/>
        <p:nvPr/>
      </p:nvGrpSpPr>
      <p:grpSpPr>
        <a:xfrm>
          <a:off x="0" y="0"/>
          <a:ext cx="0" cy="0"/>
          <a:chOff x="0" y="0"/>
          <a:chExt cx="0" cy="0"/>
        </a:xfrm>
      </p:grpSpPr>
      <p:pic>
        <p:nvPicPr>
          <p:cNvPr id="207" name="image1.png" descr="CT_Ribbon_PPT_FADE_2308B"/>
          <p:cNvPicPr>
            <a:picLocks noChangeAspect="1"/>
          </p:cNvPicPr>
          <p:nvPr/>
        </p:nvPicPr>
        <p:blipFill>
          <a:blip r:embed="rId2">
            <a:extLst/>
          </a:blip>
          <a:stretch>
            <a:fillRect/>
          </a:stretch>
        </p:blipFill>
        <p:spPr>
          <a:xfrm>
            <a:off x="4762" y="6465887"/>
            <a:ext cx="9134478" cy="392116"/>
          </a:xfrm>
          <a:prstGeom prst="rect">
            <a:avLst/>
          </a:prstGeom>
          <a:ln w="12700">
            <a:miter lim="400000"/>
          </a:ln>
        </p:spPr>
      </p:pic>
      <p:pic>
        <p:nvPicPr>
          <p:cNvPr id="208" name="image4.png" descr="CT_Logo_RGB"/>
          <p:cNvPicPr>
            <a:picLocks noChangeAspect="1"/>
          </p:cNvPicPr>
          <p:nvPr/>
        </p:nvPicPr>
        <p:blipFill>
          <a:blip r:embed="rId3">
            <a:extLst/>
          </a:blip>
          <a:stretch>
            <a:fillRect/>
          </a:stretch>
        </p:blipFill>
        <p:spPr>
          <a:xfrm>
            <a:off x="7424866" y="258764"/>
            <a:ext cx="1384176" cy="865983"/>
          </a:xfrm>
          <a:prstGeom prst="rect">
            <a:avLst/>
          </a:prstGeom>
          <a:ln w="12700">
            <a:miter lim="400000"/>
          </a:ln>
        </p:spPr>
      </p:pic>
      <p:sp>
        <p:nvSpPr>
          <p:cNvPr id="209" name="Shape 209"/>
          <p:cNvSpPr/>
          <p:nvPr>
            <p:ph type="title"/>
          </p:nvPr>
        </p:nvSpPr>
        <p:spPr>
          <a:xfrm>
            <a:off x="251518" y="274638"/>
            <a:ext cx="6562728" cy="1143001"/>
          </a:xfrm>
          <a:prstGeom prst="rect">
            <a:avLst/>
          </a:prstGeom>
        </p:spPr>
        <p:txBody>
          <a:bodyPr/>
          <a:lstStyle>
            <a:lvl1pPr>
              <a:defRPr>
                <a:solidFill>
                  <a:schemeClr val="accent1"/>
                </a:solidFill>
              </a:defRPr>
            </a:lvl1pPr>
          </a:lstStyle>
          <a:p>
            <a:pPr/>
            <a:r>
              <a:t>Click to edit Master title style</a:t>
            </a:r>
          </a:p>
        </p:txBody>
      </p:sp>
      <p:sp>
        <p:nvSpPr>
          <p:cNvPr id="210" name="Shape 210"/>
          <p:cNvSpPr/>
          <p:nvPr>
            <p:ph type="body" idx="1"/>
          </p:nvPr>
        </p:nvSpPr>
        <p:spPr>
          <a:xfrm>
            <a:off x="457200" y="1628779"/>
            <a:ext cx="8229600" cy="4525963"/>
          </a:xfrm>
          <a:prstGeom prst="rect">
            <a:avLst/>
          </a:prstGeom>
        </p:spPr>
        <p:txBody>
          <a:bodyPr/>
          <a:lstStyle>
            <a:lvl1pPr>
              <a:spcBef>
                <a:spcPts val="700"/>
              </a:spcBef>
              <a:buClr>
                <a:srgbClr val="92D050"/>
              </a:buClr>
              <a:defRPr sz="3200">
                <a:solidFill>
                  <a:schemeClr val="accent1"/>
                </a:solidFill>
              </a:defRPr>
            </a:lvl1pPr>
            <a:lvl2pPr marL="594858" indent="-326571">
              <a:spcBef>
                <a:spcPts val="700"/>
              </a:spcBef>
              <a:buClr>
                <a:srgbClr val="92D050"/>
              </a:buClr>
              <a:defRPr sz="3200">
                <a:solidFill>
                  <a:schemeClr val="accent1"/>
                </a:solidFill>
              </a:defRPr>
            </a:lvl2pPr>
            <a:lvl3pPr marL="892175" indent="-336550">
              <a:spcBef>
                <a:spcPts val="700"/>
              </a:spcBef>
              <a:buClr>
                <a:srgbClr val="92D050"/>
              </a:buClr>
              <a:defRPr sz="3200">
                <a:solidFill>
                  <a:schemeClr val="accent1"/>
                </a:solidFill>
              </a:defRPr>
            </a:lvl3pPr>
            <a:lvl4pPr marL="1892300" indent="-457200">
              <a:spcBef>
                <a:spcPts val="700"/>
              </a:spcBef>
              <a:buClr>
                <a:srgbClr val="92D050"/>
              </a:buClr>
              <a:defRPr sz="3200">
                <a:solidFill>
                  <a:schemeClr val="accent1"/>
                </a:solidFill>
              </a:defRPr>
            </a:lvl4pPr>
            <a:lvl5pPr marL="2414588" indent="-571500">
              <a:spcBef>
                <a:spcPts val="700"/>
              </a:spcBef>
              <a:buClr>
                <a:srgbClr val="92D050"/>
              </a:buClr>
              <a:defRPr sz="3200">
                <a:solidFill>
                  <a:schemeClr val="accent1"/>
                </a:solidFill>
              </a:defRPr>
            </a:lvl5pPr>
          </a:lstStyle>
          <a:p>
            <a:pPr/>
            <a:r>
              <a:t>Click to edit Master text styles</a:t>
            </a:r>
          </a:p>
          <a:p>
            <a:pPr lvl="1"/>
            <a:r>
              <a:t>Second level</a:t>
            </a:r>
          </a:p>
          <a:p>
            <a:pPr lvl="2"/>
            <a:r>
              <a:t>Third level</a:t>
            </a:r>
          </a:p>
          <a:p>
            <a:pPr lvl="3"/>
            <a:r>
              <a:t>Fourth level</a:t>
            </a:r>
          </a:p>
          <a:p>
            <a:pPr lvl="4"/>
            <a:r>
              <a:t>Fifth level</a:t>
            </a:r>
          </a:p>
        </p:txBody>
      </p:sp>
      <p:sp>
        <p:nvSpPr>
          <p:cNvPr id="211" name="Shape 211"/>
          <p:cNvSpPr/>
          <p:nvPr>
            <p:ph type="sldNum" sz="quarter" idx="2"/>
          </p:nvPr>
        </p:nvSpPr>
        <p:spPr>
          <a:xfrm>
            <a:off x="8745334" y="6544787"/>
            <a:ext cx="343899" cy="358137"/>
          </a:xfrm>
          <a:prstGeom prst="rect">
            <a:avLst/>
          </a:prstGeom>
        </p:spPr>
        <p:txBody>
          <a:bodyPr/>
          <a:lstStyle>
            <a:lvl1pPr>
              <a:defRPr sz="1800">
                <a:solidFill>
                  <a:schemeClr val="accent1"/>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pic>
        <p:nvPicPr>
          <p:cNvPr id="218" name="image2.png" descr="Ribbon_Title_PPTB"/>
          <p:cNvPicPr>
            <a:picLocks noChangeAspect="1"/>
          </p:cNvPicPr>
          <p:nvPr/>
        </p:nvPicPr>
        <p:blipFill>
          <a:blip r:embed="rId2">
            <a:extLst/>
          </a:blip>
          <a:stretch>
            <a:fillRect/>
          </a:stretch>
        </p:blipFill>
        <p:spPr>
          <a:xfrm>
            <a:off x="0" y="4800600"/>
            <a:ext cx="9144000" cy="1736725"/>
          </a:xfrm>
          <a:prstGeom prst="rect">
            <a:avLst/>
          </a:prstGeom>
          <a:ln w="12700">
            <a:miter lim="400000"/>
          </a:ln>
        </p:spPr>
      </p:pic>
      <p:pic>
        <p:nvPicPr>
          <p:cNvPr id="219" name="image1.jpeg"/>
          <p:cNvPicPr>
            <a:picLocks noChangeAspect="1"/>
          </p:cNvPicPr>
          <p:nvPr/>
        </p:nvPicPr>
        <p:blipFill>
          <a:blip r:embed="rId3">
            <a:extLst/>
          </a:blip>
          <a:stretch>
            <a:fillRect/>
          </a:stretch>
        </p:blipFill>
        <p:spPr>
          <a:xfrm>
            <a:off x="7524328" y="188638"/>
            <a:ext cx="1475659" cy="898654"/>
          </a:xfrm>
          <a:prstGeom prst="rect">
            <a:avLst/>
          </a:prstGeom>
          <a:ln w="12700">
            <a:miter lim="400000"/>
          </a:ln>
        </p:spPr>
      </p:pic>
      <p:sp>
        <p:nvSpPr>
          <p:cNvPr id="220" name="Shape 220"/>
          <p:cNvSpPr/>
          <p:nvPr>
            <p:ph type="title"/>
          </p:nvPr>
        </p:nvSpPr>
        <p:spPr>
          <a:xfrm>
            <a:off x="683565" y="1844824"/>
            <a:ext cx="6835554" cy="790578"/>
          </a:xfrm>
          <a:prstGeom prst="rect">
            <a:avLst/>
          </a:prstGeom>
        </p:spPr>
        <p:txBody>
          <a:bodyPr/>
          <a:lstStyle>
            <a:lvl1pPr>
              <a:defRPr sz="3600">
                <a:solidFill>
                  <a:schemeClr val="accent1"/>
                </a:solidFill>
              </a:defRPr>
            </a:lvl1pPr>
          </a:lstStyle>
          <a:p>
            <a:pPr/>
            <a:r>
              <a:t>Click to edit title</a:t>
            </a:r>
          </a:p>
        </p:txBody>
      </p:sp>
      <p:sp>
        <p:nvSpPr>
          <p:cNvPr id="221" name="Shape 221"/>
          <p:cNvSpPr/>
          <p:nvPr>
            <p:ph type="body" sz="quarter" idx="1"/>
          </p:nvPr>
        </p:nvSpPr>
        <p:spPr>
          <a:xfrm>
            <a:off x="688775" y="2708275"/>
            <a:ext cx="6835552" cy="720725"/>
          </a:xfrm>
          <a:prstGeom prst="rect">
            <a:avLst/>
          </a:prstGeom>
        </p:spPr>
        <p:txBody>
          <a:bodyPr lIns="36000" tIns="36000" rIns="36000" bIns="36000"/>
          <a:lstStyle>
            <a:lvl1pPr marL="0" indent="0">
              <a:buClrTx/>
              <a:buSzTx/>
              <a:buFontTx/>
              <a:buNone/>
              <a:defRPr sz="2400">
                <a:solidFill>
                  <a:schemeClr val="accent1"/>
                </a:solidFill>
              </a:defRPr>
            </a:lvl1pPr>
          </a:lstStyle>
          <a:p>
            <a:pPr/>
            <a:r>
              <a:t>Click to edit subtitle</a:t>
            </a:r>
          </a:p>
        </p:txBody>
      </p:sp>
      <p:sp>
        <p:nvSpPr>
          <p:cNvPr id="222" name="Shape 222"/>
          <p:cNvSpPr/>
          <p:nvPr>
            <p:ph type="body" sz="quarter" idx="13"/>
          </p:nvPr>
        </p:nvSpPr>
        <p:spPr>
          <a:xfrm>
            <a:off x="683568" y="4149452"/>
            <a:ext cx="6834831" cy="647703"/>
          </a:xfrm>
          <a:prstGeom prst="rect">
            <a:avLst/>
          </a:prstGeom>
        </p:spPr>
        <p:txBody>
          <a:bodyPr/>
          <a:lstStyle/>
          <a:p>
            <a:pPr/>
          </a:p>
        </p:txBody>
      </p:sp>
      <p:sp>
        <p:nvSpPr>
          <p:cNvPr id="223" name="Shape 223"/>
          <p:cNvSpPr/>
          <p:nvPr>
            <p:ph type="sldNum" sz="quarter" idx="2"/>
          </p:nvPr>
        </p:nvSpPr>
        <p:spPr>
          <a:xfrm>
            <a:off x="6289222" y="6356350"/>
            <a:ext cx="263979" cy="2692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30" name="Shape 230"/>
          <p:cNvSpPr/>
          <p:nvPr>
            <p:ph type="title"/>
          </p:nvPr>
        </p:nvSpPr>
        <p:spPr>
          <a:prstGeom prst="rect">
            <a:avLst/>
          </a:prstGeom>
        </p:spPr>
        <p:txBody>
          <a:bodyPr/>
          <a:lstStyle/>
          <a:p>
            <a:pPr/>
            <a:r>
              <a:t>Click to edit title</a:t>
            </a:r>
          </a:p>
        </p:txBody>
      </p:sp>
      <p:sp>
        <p:nvSpPr>
          <p:cNvPr id="231" name="Shape 231"/>
          <p:cNvSpPr/>
          <p:nvPr>
            <p:ph type="body" idx="1"/>
          </p:nvPr>
        </p:nvSpPr>
        <p:spPr>
          <a:prstGeom prst="rect">
            <a:avLst/>
          </a:prstGeom>
        </p:spPr>
        <p:txBody>
          <a:bodyPr/>
          <a:lstStyle/>
          <a:p>
            <a:pPr/>
            <a:r>
              <a:t>First Level</a:t>
            </a:r>
          </a:p>
          <a:p>
            <a:pPr lvl="1"/>
            <a:r>
              <a:t>Second level</a:t>
            </a:r>
          </a:p>
          <a:p>
            <a:pPr lvl="2"/>
            <a:r>
              <a:t>Third level</a:t>
            </a:r>
          </a:p>
          <a:p>
            <a:pPr lvl="3"/>
            <a:r>
              <a:t>Fourth level</a:t>
            </a:r>
          </a:p>
          <a:p>
            <a:pPr lvl="4"/>
            <a:r>
              <a:t>Fifth level</a:t>
            </a:r>
          </a:p>
        </p:txBody>
      </p:sp>
      <p:sp>
        <p:nvSpPr>
          <p:cNvPr id="232" name="Shape 2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type="tx" showMasterSp="1" showMasterPhAnim="1">
  <p:cSld name="Agenda">
    <p:spTree>
      <p:nvGrpSpPr>
        <p:cNvPr id="1" name=""/>
        <p:cNvGrpSpPr/>
        <p:nvPr/>
      </p:nvGrpSpPr>
      <p:grpSpPr>
        <a:xfrm>
          <a:off x="0" y="0"/>
          <a:ext cx="0" cy="0"/>
          <a:chOff x="0" y="0"/>
          <a:chExt cx="0" cy="0"/>
        </a:xfrm>
      </p:grpSpPr>
      <p:sp>
        <p:nvSpPr>
          <p:cNvPr id="239" name="Shape 239"/>
          <p:cNvSpPr/>
          <p:nvPr>
            <p:ph type="title"/>
          </p:nvPr>
        </p:nvSpPr>
        <p:spPr>
          <a:prstGeom prst="rect">
            <a:avLst/>
          </a:prstGeom>
        </p:spPr>
        <p:txBody>
          <a:bodyPr/>
          <a:lstStyle/>
          <a:p>
            <a:pPr/>
            <a:r>
              <a:t>Agenda</a:t>
            </a:r>
          </a:p>
        </p:txBody>
      </p:sp>
      <p:sp>
        <p:nvSpPr>
          <p:cNvPr id="240" name="Shape 240"/>
          <p:cNvSpPr/>
          <p:nvPr>
            <p:ph type="body" idx="1"/>
          </p:nvPr>
        </p:nvSpPr>
        <p:spPr>
          <a:prstGeom prst="rect">
            <a:avLst/>
          </a:prstGeom>
        </p:spPr>
        <p:txBody>
          <a:bodyPr/>
          <a:lstStyle/>
          <a:p>
            <a:pPr/>
            <a:r>
              <a:t>Agenda Item 1</a:t>
            </a:r>
          </a:p>
          <a:p>
            <a:pPr lvl="1"/>
            <a:r>
              <a:t>Agenda Item 2</a:t>
            </a:r>
          </a:p>
          <a:p>
            <a:pPr lvl="2"/>
            <a:r>
              <a:t>Agenda Item 3</a:t>
            </a:r>
          </a:p>
        </p:txBody>
      </p:sp>
      <p:sp>
        <p:nvSpPr>
          <p:cNvPr id="241" name="Shape 2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type="tx" showMasterSp="1" showMasterPhAnim="1">
  <p:cSld name="Title no content">
    <p:spTree>
      <p:nvGrpSpPr>
        <p:cNvPr id="1" name=""/>
        <p:cNvGrpSpPr/>
        <p:nvPr/>
      </p:nvGrpSpPr>
      <p:grpSpPr>
        <a:xfrm>
          <a:off x="0" y="0"/>
          <a:ext cx="0" cy="0"/>
          <a:chOff x="0" y="0"/>
          <a:chExt cx="0" cy="0"/>
        </a:xfrm>
      </p:grpSpPr>
      <p:sp>
        <p:nvSpPr>
          <p:cNvPr id="248" name="Shape 248"/>
          <p:cNvSpPr/>
          <p:nvPr>
            <p:ph type="title"/>
          </p:nvPr>
        </p:nvSpPr>
        <p:spPr>
          <a:prstGeom prst="rect">
            <a:avLst/>
          </a:prstGeom>
        </p:spPr>
        <p:txBody>
          <a:bodyPr/>
          <a:lstStyle/>
          <a:p>
            <a:pPr/>
            <a:r>
              <a:t>Click to edit Master title style</a:t>
            </a:r>
          </a:p>
        </p:txBody>
      </p:sp>
      <p:sp>
        <p:nvSpPr>
          <p:cNvPr id="249" name="Shape 2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type="tx" showMasterSp="1" showMasterPhAnim="1">
  <p:cSld name="Two column">
    <p:spTree>
      <p:nvGrpSpPr>
        <p:cNvPr id="1" name=""/>
        <p:cNvGrpSpPr/>
        <p:nvPr/>
      </p:nvGrpSpPr>
      <p:grpSpPr>
        <a:xfrm>
          <a:off x="0" y="0"/>
          <a:ext cx="0" cy="0"/>
          <a:chOff x="0" y="0"/>
          <a:chExt cx="0" cy="0"/>
        </a:xfrm>
      </p:grpSpPr>
      <p:sp>
        <p:nvSpPr>
          <p:cNvPr id="256" name="Shape 256"/>
          <p:cNvSpPr/>
          <p:nvPr>
            <p:ph type="title"/>
          </p:nvPr>
        </p:nvSpPr>
        <p:spPr>
          <a:prstGeom prst="rect">
            <a:avLst/>
          </a:prstGeom>
        </p:spPr>
        <p:txBody>
          <a:bodyPr/>
          <a:lstStyle/>
          <a:p>
            <a:pPr/>
            <a:r>
              <a:t>Click to edit title</a:t>
            </a:r>
          </a:p>
        </p:txBody>
      </p:sp>
      <p:sp>
        <p:nvSpPr>
          <p:cNvPr id="257" name="Shape 257"/>
          <p:cNvSpPr/>
          <p:nvPr>
            <p:ph type="body" sz="half" idx="1"/>
          </p:nvPr>
        </p:nvSpPr>
        <p:spPr>
          <a:xfrm>
            <a:off x="457200" y="1628799"/>
            <a:ext cx="3970784" cy="4525965"/>
          </a:xfrm>
          <a:prstGeom prst="rect">
            <a:avLst/>
          </a:prstGeom>
        </p:spPr>
        <p:txBody>
          <a:bodyPr/>
          <a:lstStyle>
            <a:lvl4pPr marL="1201207" indent="-391582"/>
            <a:lvl5pPr marL="1468964" indent="-306914"/>
          </a:lstStyle>
          <a:p>
            <a:pPr/>
            <a:r>
              <a:t>First Level</a:t>
            </a:r>
          </a:p>
          <a:p>
            <a:pPr lvl="1"/>
            <a:r>
              <a:t>Second level</a:t>
            </a:r>
          </a:p>
          <a:p>
            <a:pPr lvl="2"/>
            <a:r>
              <a:t>Third level</a:t>
            </a:r>
          </a:p>
          <a:p>
            <a:pPr lvl="3"/>
            <a:r>
              <a:t>Fourth level</a:t>
            </a:r>
          </a:p>
          <a:p>
            <a:pPr lvl="4"/>
            <a:r>
              <a:t>Fifth level</a:t>
            </a:r>
          </a:p>
        </p:txBody>
      </p:sp>
      <p:sp>
        <p:nvSpPr>
          <p:cNvPr id="258" name="Shape 2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type="tx" showMasterSp="1" showMasterPhAnim="1">
  <p:cSld name="Three-column">
    <p:spTree>
      <p:nvGrpSpPr>
        <p:cNvPr id="1" name=""/>
        <p:cNvGrpSpPr/>
        <p:nvPr/>
      </p:nvGrpSpPr>
      <p:grpSpPr>
        <a:xfrm>
          <a:off x="0" y="0"/>
          <a:ext cx="0" cy="0"/>
          <a:chOff x="0" y="0"/>
          <a:chExt cx="0" cy="0"/>
        </a:xfrm>
      </p:grpSpPr>
      <p:sp>
        <p:nvSpPr>
          <p:cNvPr id="265" name="Shape 265"/>
          <p:cNvSpPr/>
          <p:nvPr>
            <p:ph type="title"/>
          </p:nvPr>
        </p:nvSpPr>
        <p:spPr>
          <a:prstGeom prst="rect">
            <a:avLst/>
          </a:prstGeom>
        </p:spPr>
        <p:txBody>
          <a:bodyPr/>
          <a:lstStyle/>
          <a:p>
            <a:pPr/>
            <a:r>
              <a:t>Click to edit title</a:t>
            </a:r>
          </a:p>
        </p:txBody>
      </p:sp>
      <p:sp>
        <p:nvSpPr>
          <p:cNvPr id="266" name="Shape 266"/>
          <p:cNvSpPr/>
          <p:nvPr>
            <p:ph type="body" sz="quarter" idx="1"/>
          </p:nvPr>
        </p:nvSpPr>
        <p:spPr>
          <a:xfrm>
            <a:off x="467543" y="1628799"/>
            <a:ext cx="2602634" cy="4525965"/>
          </a:xfrm>
          <a:prstGeom prst="rect">
            <a:avLst/>
          </a:prstGeom>
        </p:spPr>
        <p:txBody>
          <a:bodyPr/>
          <a:lstStyle/>
          <a:p>
            <a:pPr/>
            <a:r>
              <a:t>First Level</a:t>
            </a:r>
          </a:p>
          <a:p>
            <a:pPr lvl="1"/>
            <a:r>
              <a:t>Second level</a:t>
            </a:r>
          </a:p>
          <a:p>
            <a:pPr lvl="2"/>
            <a:r>
              <a:t>Third level</a:t>
            </a:r>
          </a:p>
        </p:txBody>
      </p:sp>
      <p:sp>
        <p:nvSpPr>
          <p:cNvPr id="267" name="Shape 26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type="tx" showMasterSp="1" showMasterPhAnim="1">
  <p:cSld name="Title, Subtitle and content">
    <p:spTree>
      <p:nvGrpSpPr>
        <p:cNvPr id="1" name=""/>
        <p:cNvGrpSpPr/>
        <p:nvPr/>
      </p:nvGrpSpPr>
      <p:grpSpPr>
        <a:xfrm>
          <a:off x="0" y="0"/>
          <a:ext cx="0" cy="0"/>
          <a:chOff x="0" y="0"/>
          <a:chExt cx="0" cy="0"/>
        </a:xfrm>
      </p:grpSpPr>
      <p:sp>
        <p:nvSpPr>
          <p:cNvPr id="274" name="Shape 274"/>
          <p:cNvSpPr/>
          <p:nvPr>
            <p:ph type="body" idx="1"/>
          </p:nvPr>
        </p:nvSpPr>
        <p:spPr>
          <a:xfrm>
            <a:off x="457200" y="1916832"/>
            <a:ext cx="8229600" cy="4237931"/>
          </a:xfrm>
          <a:prstGeom prst="rect">
            <a:avLst/>
          </a:prstGeom>
        </p:spPr>
        <p:txBody>
          <a:bodyPr/>
          <a:lstStyle>
            <a:lvl4pPr marL="1201207" indent="-391582"/>
            <a:lvl5pPr marL="1468964" indent="-306914"/>
          </a:lstStyle>
          <a:p>
            <a:pPr/>
            <a:r>
              <a:t>First Level</a:t>
            </a:r>
          </a:p>
          <a:p>
            <a:pPr lvl="1"/>
            <a:r>
              <a:t>Second level</a:t>
            </a:r>
          </a:p>
          <a:p>
            <a:pPr lvl="2"/>
            <a:r>
              <a:t>Third level</a:t>
            </a:r>
          </a:p>
          <a:p>
            <a:pPr lvl="3"/>
            <a:r>
              <a:t>Fourth level</a:t>
            </a:r>
          </a:p>
          <a:p>
            <a:pPr lvl="4"/>
            <a:r>
              <a:t>Fifth level</a:t>
            </a:r>
          </a:p>
        </p:txBody>
      </p:sp>
      <p:sp>
        <p:nvSpPr>
          <p:cNvPr id="275" name="Shape 275"/>
          <p:cNvSpPr/>
          <p:nvPr>
            <p:ph type="body" sz="quarter" idx="13"/>
          </p:nvPr>
        </p:nvSpPr>
        <p:spPr>
          <a:xfrm>
            <a:off x="467643" y="1196802"/>
            <a:ext cx="7056685" cy="648025"/>
          </a:xfrm>
          <a:prstGeom prst="rect">
            <a:avLst/>
          </a:prstGeom>
        </p:spPr>
        <p:txBody>
          <a:bodyPr/>
          <a:lstStyle/>
          <a:p>
            <a:pPr/>
          </a:p>
        </p:txBody>
      </p:sp>
      <p:sp>
        <p:nvSpPr>
          <p:cNvPr id="276" name="Shape 276"/>
          <p:cNvSpPr/>
          <p:nvPr>
            <p:ph type="title"/>
          </p:nvPr>
        </p:nvSpPr>
        <p:spPr>
          <a:xfrm>
            <a:off x="457200" y="274638"/>
            <a:ext cx="6562725" cy="850106"/>
          </a:xfrm>
          <a:prstGeom prst="rect">
            <a:avLst/>
          </a:prstGeom>
        </p:spPr>
        <p:txBody>
          <a:bodyPr/>
          <a:lstStyle/>
          <a:p>
            <a:pPr/>
            <a:r>
              <a:t>Click to edit title</a:t>
            </a:r>
          </a:p>
        </p:txBody>
      </p:sp>
      <p:sp>
        <p:nvSpPr>
          <p:cNvPr id="277" name="Shape 27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type="tx" showMasterSp="1" showMasterPhAnim="1">
  <p:cSld name="Two-column with subtitle">
    <p:spTree>
      <p:nvGrpSpPr>
        <p:cNvPr id="1" name=""/>
        <p:cNvGrpSpPr/>
        <p:nvPr/>
      </p:nvGrpSpPr>
      <p:grpSpPr>
        <a:xfrm>
          <a:off x="0" y="0"/>
          <a:ext cx="0" cy="0"/>
          <a:chOff x="0" y="0"/>
          <a:chExt cx="0" cy="0"/>
        </a:xfrm>
      </p:grpSpPr>
      <p:sp>
        <p:nvSpPr>
          <p:cNvPr id="284" name="Shape 284"/>
          <p:cNvSpPr/>
          <p:nvPr>
            <p:ph type="body" sz="half" idx="1"/>
          </p:nvPr>
        </p:nvSpPr>
        <p:spPr>
          <a:xfrm>
            <a:off x="457200" y="1916832"/>
            <a:ext cx="3970784" cy="4237931"/>
          </a:xfrm>
          <a:prstGeom prst="rect">
            <a:avLst/>
          </a:prstGeom>
        </p:spPr>
        <p:txBody>
          <a:bodyPr/>
          <a:lstStyle>
            <a:lvl4pPr marL="1201207" indent="-391582"/>
            <a:lvl5pPr marL="1468964" indent="-306914"/>
          </a:lstStyle>
          <a:p>
            <a:pPr/>
            <a:r>
              <a:t>First level</a:t>
            </a:r>
          </a:p>
          <a:p>
            <a:pPr lvl="1"/>
            <a:r>
              <a:t>Second level</a:t>
            </a:r>
          </a:p>
          <a:p>
            <a:pPr lvl="2"/>
            <a:r>
              <a:t>Third level</a:t>
            </a:r>
          </a:p>
          <a:p>
            <a:pPr lvl="3"/>
            <a:r>
              <a:t>Fourth level</a:t>
            </a:r>
          </a:p>
          <a:p>
            <a:pPr lvl="4"/>
            <a:r>
              <a:t>Fifth level</a:t>
            </a:r>
          </a:p>
        </p:txBody>
      </p:sp>
      <p:sp>
        <p:nvSpPr>
          <p:cNvPr id="285" name="Shape 285"/>
          <p:cNvSpPr/>
          <p:nvPr>
            <p:ph type="body" sz="quarter" idx="13"/>
          </p:nvPr>
        </p:nvSpPr>
        <p:spPr>
          <a:xfrm>
            <a:off x="467642" y="1196802"/>
            <a:ext cx="7057109" cy="648025"/>
          </a:xfrm>
          <a:prstGeom prst="rect">
            <a:avLst/>
          </a:prstGeom>
        </p:spPr>
        <p:txBody>
          <a:bodyPr/>
          <a:lstStyle/>
          <a:p>
            <a:pPr/>
          </a:p>
        </p:txBody>
      </p:sp>
      <p:sp>
        <p:nvSpPr>
          <p:cNvPr id="286" name="Shape 286"/>
          <p:cNvSpPr/>
          <p:nvPr>
            <p:ph type="title"/>
          </p:nvPr>
        </p:nvSpPr>
        <p:spPr>
          <a:xfrm>
            <a:off x="457200" y="274638"/>
            <a:ext cx="6562725" cy="850106"/>
          </a:xfrm>
          <a:prstGeom prst="rect">
            <a:avLst/>
          </a:prstGeom>
        </p:spPr>
        <p:txBody>
          <a:bodyPr/>
          <a:lstStyle/>
          <a:p>
            <a:pPr/>
            <a:r>
              <a:t>Click to edit title</a:t>
            </a:r>
          </a:p>
        </p:txBody>
      </p:sp>
      <p:sp>
        <p:nvSpPr>
          <p:cNvPr id="287" name="Shape 2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type="tx" showMasterSp="1" showMasterPhAnim="1">
  <p:cSld name="Three-column with subtitle">
    <p:spTree>
      <p:nvGrpSpPr>
        <p:cNvPr id="1" name=""/>
        <p:cNvGrpSpPr/>
        <p:nvPr/>
      </p:nvGrpSpPr>
      <p:grpSpPr>
        <a:xfrm>
          <a:off x="0" y="0"/>
          <a:ext cx="0" cy="0"/>
          <a:chOff x="0" y="0"/>
          <a:chExt cx="0" cy="0"/>
        </a:xfrm>
      </p:grpSpPr>
      <p:sp>
        <p:nvSpPr>
          <p:cNvPr id="294" name="Shape 294"/>
          <p:cNvSpPr/>
          <p:nvPr>
            <p:ph type="body" sz="quarter" idx="1"/>
          </p:nvPr>
        </p:nvSpPr>
        <p:spPr>
          <a:xfrm>
            <a:off x="467543" y="1916832"/>
            <a:ext cx="2602634" cy="4237931"/>
          </a:xfrm>
          <a:prstGeom prst="rect">
            <a:avLst/>
          </a:prstGeom>
        </p:spPr>
        <p:txBody>
          <a:bodyPr/>
          <a:lstStyle>
            <a:lvl1pPr>
              <a:defRPr sz="1800"/>
            </a:lvl1pPr>
            <a:lvl2pPr>
              <a:defRPr sz="1800"/>
            </a:lvl2pPr>
            <a:lvl3pPr marL="839587" indent="-283962">
              <a:defRPr sz="1800"/>
            </a:lvl3pPr>
          </a:lstStyle>
          <a:p>
            <a:pPr/>
            <a:r>
              <a:t>First Level</a:t>
            </a:r>
          </a:p>
          <a:p>
            <a:pPr lvl="1"/>
            <a:r>
              <a:t>Second level</a:t>
            </a:r>
          </a:p>
          <a:p>
            <a:pPr lvl="2"/>
            <a:r>
              <a:t>Third level</a:t>
            </a:r>
          </a:p>
        </p:txBody>
      </p:sp>
      <p:sp>
        <p:nvSpPr>
          <p:cNvPr id="295" name="Shape 295"/>
          <p:cNvSpPr/>
          <p:nvPr>
            <p:ph type="body" sz="quarter" idx="13"/>
          </p:nvPr>
        </p:nvSpPr>
        <p:spPr>
          <a:xfrm>
            <a:off x="467642" y="1196802"/>
            <a:ext cx="7057109" cy="648025"/>
          </a:xfrm>
          <a:prstGeom prst="rect">
            <a:avLst/>
          </a:prstGeom>
        </p:spPr>
        <p:txBody>
          <a:bodyPr/>
          <a:lstStyle/>
          <a:p>
            <a:pPr/>
          </a:p>
        </p:txBody>
      </p:sp>
      <p:sp>
        <p:nvSpPr>
          <p:cNvPr id="296" name="Shape 296"/>
          <p:cNvSpPr/>
          <p:nvPr>
            <p:ph type="title"/>
          </p:nvPr>
        </p:nvSpPr>
        <p:spPr>
          <a:xfrm>
            <a:off x="457200" y="274638"/>
            <a:ext cx="6562725" cy="850106"/>
          </a:xfrm>
          <a:prstGeom prst="rect">
            <a:avLst/>
          </a:prstGeom>
        </p:spPr>
        <p:txBody>
          <a:bodyPr/>
          <a:lstStyle/>
          <a:p>
            <a:pPr/>
            <a:r>
              <a:t>Click to edit title</a:t>
            </a:r>
          </a:p>
        </p:txBody>
      </p:sp>
      <p:sp>
        <p:nvSpPr>
          <p:cNvPr id="297" name="Shape 29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Agenda">
    <p:spTree>
      <p:nvGrpSpPr>
        <p:cNvPr id="1" name=""/>
        <p:cNvGrpSpPr/>
        <p:nvPr/>
      </p:nvGrpSpPr>
      <p:grpSpPr>
        <a:xfrm>
          <a:off x="0" y="0"/>
          <a:ext cx="0" cy="0"/>
          <a:chOff x="0" y="0"/>
          <a:chExt cx="0" cy="0"/>
        </a:xfrm>
      </p:grpSpPr>
      <p:sp>
        <p:nvSpPr>
          <p:cNvPr id="34" name="Shape 34"/>
          <p:cNvSpPr/>
          <p:nvPr>
            <p:ph type="title"/>
          </p:nvPr>
        </p:nvSpPr>
        <p:spPr>
          <a:prstGeom prst="rect">
            <a:avLst/>
          </a:prstGeom>
        </p:spPr>
        <p:txBody>
          <a:bodyPr/>
          <a:lstStyle/>
          <a:p>
            <a:pPr/>
            <a:r>
              <a:t>Agenda</a:t>
            </a:r>
          </a:p>
        </p:txBody>
      </p:sp>
      <p:sp>
        <p:nvSpPr>
          <p:cNvPr id="35" name="Shape 35"/>
          <p:cNvSpPr/>
          <p:nvPr>
            <p:ph type="body" idx="1"/>
          </p:nvPr>
        </p:nvSpPr>
        <p:spPr>
          <a:prstGeom prst="rect">
            <a:avLst/>
          </a:prstGeom>
        </p:spPr>
        <p:txBody>
          <a:bodyPr/>
          <a:lstStyle/>
          <a:p>
            <a:pPr/>
            <a:r>
              <a:t>Agenda Item 1</a:t>
            </a:r>
          </a:p>
          <a:p>
            <a:pPr lvl="1"/>
            <a:r>
              <a:t>Agenda Item 2</a:t>
            </a:r>
          </a:p>
          <a:p>
            <a:pPr lvl="2"/>
            <a:r>
              <a:t>Agenda Item 3</a:t>
            </a:r>
          </a:p>
        </p:txBody>
      </p:sp>
      <p:sp>
        <p:nvSpPr>
          <p:cNvPr id="36" name="Shape 3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type="tx" showMasterSp="1" showMasterPhAnim="1">
  <p:cSld name="Final Slide">
    <p:spTree>
      <p:nvGrpSpPr>
        <p:cNvPr id="1" name=""/>
        <p:cNvGrpSpPr/>
        <p:nvPr/>
      </p:nvGrpSpPr>
      <p:grpSpPr>
        <a:xfrm>
          <a:off x="0" y="0"/>
          <a:ext cx="0" cy="0"/>
          <a:chOff x="0" y="0"/>
          <a:chExt cx="0" cy="0"/>
        </a:xfrm>
      </p:grpSpPr>
      <p:pic>
        <p:nvPicPr>
          <p:cNvPr id="304" name="image3.png"/>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305" name="Shape 305"/>
          <p:cNvSpPr/>
          <p:nvPr/>
        </p:nvSpPr>
        <p:spPr>
          <a:xfrm>
            <a:off x="3851919" y="3653730"/>
            <a:ext cx="5112572" cy="3114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1200">
                <a:latin typeface="+mj-lt"/>
                <a:ea typeface="+mj-ea"/>
                <a:cs typeface="+mj-cs"/>
                <a:sym typeface="Calibri"/>
              </a:defRPr>
            </a:pPr>
            <a:r>
              <a:t>Whilst reasonable steps have been taken to ensure that the information contained within this publication is correct, the authors, the Carbon Trust, its agents, contractors and sub-contractors give no warranty and make no representation as to its accuracy and accept no liability for any errors or omissions. All trademarks, service marks and logos in this publication, and copyright in it, are the property of the Carbon Trust (or its licensors). Nothing in this publication shall be construed as granting any licence or right to use or reproduce any of the trademarks, services marks, logos, copyright or any proprietary information in any way without the Carbon Trust’s prior written permission. The Carbon Trust enforces infringements of its intellectual property rights to the full extent permitted by law.</a:t>
            </a:r>
          </a:p>
          <a:p>
            <a:pPr>
              <a:defRPr sz="1200">
                <a:latin typeface="+mj-lt"/>
                <a:ea typeface="+mj-ea"/>
                <a:cs typeface="+mj-cs"/>
                <a:sym typeface="Calibri"/>
              </a:defRPr>
            </a:pPr>
            <a:r>
              <a:t>The Carbon Trust is a company limited by guarantee and registered in England and Wales under company number 4190230 with its registered office at 4th Floor Dorset House, Stamford Street, London SE1 9NT.</a:t>
            </a:r>
          </a:p>
          <a:p>
            <a:pPr>
              <a:defRPr sz="1200">
                <a:latin typeface="+mj-lt"/>
                <a:ea typeface="+mj-ea"/>
                <a:cs typeface="+mj-cs"/>
                <a:sym typeface="Calibri"/>
              </a:defRPr>
            </a:pPr>
            <a:r>
              <a:t>Published in the UK: 2016.</a:t>
            </a:r>
          </a:p>
          <a:p>
            <a:pPr>
              <a:defRPr sz="1200">
                <a:latin typeface="+mj-lt"/>
                <a:ea typeface="+mj-ea"/>
                <a:cs typeface="+mj-cs"/>
                <a:sym typeface="Calibri"/>
              </a:defRPr>
            </a:pPr>
            <a:r>
              <a:t>© The Carbon Trust 2016. All rights reserved. </a:t>
            </a:r>
          </a:p>
        </p:txBody>
      </p:sp>
      <p:sp>
        <p:nvSpPr>
          <p:cNvPr id="306" name="Shape 30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itle no content">
    <p:spTree>
      <p:nvGrpSpPr>
        <p:cNvPr id="1" name=""/>
        <p:cNvGrpSpPr/>
        <p:nvPr/>
      </p:nvGrpSpPr>
      <p:grpSpPr>
        <a:xfrm>
          <a:off x="0" y="0"/>
          <a:ext cx="0" cy="0"/>
          <a:chOff x="0" y="0"/>
          <a:chExt cx="0" cy="0"/>
        </a:xfrm>
      </p:grpSpPr>
      <p:sp>
        <p:nvSpPr>
          <p:cNvPr id="43" name="Shape 43"/>
          <p:cNvSpPr/>
          <p:nvPr>
            <p:ph type="title"/>
          </p:nvPr>
        </p:nvSpPr>
        <p:spPr>
          <a:prstGeom prst="rect">
            <a:avLst/>
          </a:prstGeom>
        </p:spPr>
        <p:txBody>
          <a:bodyPr/>
          <a:lstStyle/>
          <a:p>
            <a:pPr/>
            <a:r>
              <a:t>Click to edit Master title style</a:t>
            </a:r>
          </a:p>
        </p:txBody>
      </p:sp>
      <p:sp>
        <p:nvSpPr>
          <p:cNvPr id="44" name="Shape 4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wo column">
    <p:spTree>
      <p:nvGrpSpPr>
        <p:cNvPr id="1" name=""/>
        <p:cNvGrpSpPr/>
        <p:nvPr/>
      </p:nvGrpSpPr>
      <p:grpSpPr>
        <a:xfrm>
          <a:off x="0" y="0"/>
          <a:ext cx="0" cy="0"/>
          <a:chOff x="0" y="0"/>
          <a:chExt cx="0" cy="0"/>
        </a:xfrm>
      </p:grpSpPr>
      <p:sp>
        <p:nvSpPr>
          <p:cNvPr id="51" name="Shape 51"/>
          <p:cNvSpPr/>
          <p:nvPr>
            <p:ph type="title"/>
          </p:nvPr>
        </p:nvSpPr>
        <p:spPr>
          <a:prstGeom prst="rect">
            <a:avLst/>
          </a:prstGeom>
        </p:spPr>
        <p:txBody>
          <a:bodyPr/>
          <a:lstStyle/>
          <a:p>
            <a:pPr/>
            <a:r>
              <a:t>Click to edit title</a:t>
            </a:r>
          </a:p>
        </p:txBody>
      </p:sp>
      <p:sp>
        <p:nvSpPr>
          <p:cNvPr id="52" name="Shape 52"/>
          <p:cNvSpPr/>
          <p:nvPr>
            <p:ph type="body" sz="half" idx="1"/>
          </p:nvPr>
        </p:nvSpPr>
        <p:spPr>
          <a:xfrm>
            <a:off x="457200" y="1628799"/>
            <a:ext cx="3970784" cy="4525965"/>
          </a:xfrm>
          <a:prstGeom prst="rect">
            <a:avLst/>
          </a:prstGeom>
        </p:spPr>
        <p:txBody>
          <a:bodyPr/>
          <a:lstStyle>
            <a:lvl4pPr marL="1201207" indent="-391582"/>
            <a:lvl5pPr marL="1468964" indent="-306914"/>
          </a:lstStyle>
          <a:p>
            <a:pPr/>
            <a:r>
              <a:t>First Level</a:t>
            </a:r>
          </a:p>
          <a:p>
            <a:pPr lvl="1"/>
            <a:r>
              <a:t>Second level</a:t>
            </a:r>
          </a:p>
          <a:p>
            <a:pPr lvl="2"/>
            <a:r>
              <a:t>Third level</a:t>
            </a:r>
          </a:p>
          <a:p>
            <a:pPr lvl="3"/>
            <a:r>
              <a:t>Fourth level</a:t>
            </a:r>
          </a:p>
          <a:p>
            <a:pPr lvl="4"/>
            <a:r>
              <a:t>Fifth level</a:t>
            </a:r>
          </a:p>
        </p:txBody>
      </p:sp>
      <p:sp>
        <p:nvSpPr>
          <p:cNvPr id="53" name="Shape 5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hree-column">
    <p:spTree>
      <p:nvGrpSpPr>
        <p:cNvPr id="1" name=""/>
        <p:cNvGrpSpPr/>
        <p:nvPr/>
      </p:nvGrpSpPr>
      <p:grpSpPr>
        <a:xfrm>
          <a:off x="0" y="0"/>
          <a:ext cx="0" cy="0"/>
          <a:chOff x="0" y="0"/>
          <a:chExt cx="0" cy="0"/>
        </a:xfrm>
      </p:grpSpPr>
      <p:sp>
        <p:nvSpPr>
          <p:cNvPr id="60" name="Shape 60"/>
          <p:cNvSpPr/>
          <p:nvPr>
            <p:ph type="title"/>
          </p:nvPr>
        </p:nvSpPr>
        <p:spPr>
          <a:prstGeom prst="rect">
            <a:avLst/>
          </a:prstGeom>
        </p:spPr>
        <p:txBody>
          <a:bodyPr/>
          <a:lstStyle/>
          <a:p>
            <a:pPr/>
            <a:r>
              <a:t>Click to edit title</a:t>
            </a:r>
          </a:p>
        </p:txBody>
      </p:sp>
      <p:sp>
        <p:nvSpPr>
          <p:cNvPr id="61" name="Shape 61"/>
          <p:cNvSpPr/>
          <p:nvPr>
            <p:ph type="body" sz="quarter" idx="1"/>
          </p:nvPr>
        </p:nvSpPr>
        <p:spPr>
          <a:xfrm>
            <a:off x="467543" y="1628799"/>
            <a:ext cx="2602634" cy="4525965"/>
          </a:xfrm>
          <a:prstGeom prst="rect">
            <a:avLst/>
          </a:prstGeom>
        </p:spPr>
        <p:txBody>
          <a:bodyPr/>
          <a:lstStyle/>
          <a:p>
            <a:pPr/>
            <a:r>
              <a:t>First Level</a:t>
            </a:r>
          </a:p>
          <a:p>
            <a:pPr lvl="1"/>
            <a:r>
              <a:t>Second level</a:t>
            </a:r>
          </a:p>
          <a:p>
            <a:pPr lvl="2"/>
            <a:r>
              <a:t>Third level</a:t>
            </a:r>
          </a:p>
        </p:txBody>
      </p:sp>
      <p:sp>
        <p:nvSpPr>
          <p:cNvPr id="62" name="Shape 6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Subtitle and content">
    <p:spTree>
      <p:nvGrpSpPr>
        <p:cNvPr id="1" name=""/>
        <p:cNvGrpSpPr/>
        <p:nvPr/>
      </p:nvGrpSpPr>
      <p:grpSpPr>
        <a:xfrm>
          <a:off x="0" y="0"/>
          <a:ext cx="0" cy="0"/>
          <a:chOff x="0" y="0"/>
          <a:chExt cx="0" cy="0"/>
        </a:xfrm>
      </p:grpSpPr>
      <p:sp>
        <p:nvSpPr>
          <p:cNvPr id="69" name="Shape 69"/>
          <p:cNvSpPr/>
          <p:nvPr>
            <p:ph type="body" idx="1"/>
          </p:nvPr>
        </p:nvSpPr>
        <p:spPr>
          <a:xfrm>
            <a:off x="457200" y="1916832"/>
            <a:ext cx="8229600" cy="4237931"/>
          </a:xfrm>
          <a:prstGeom prst="rect">
            <a:avLst/>
          </a:prstGeom>
        </p:spPr>
        <p:txBody>
          <a:bodyPr/>
          <a:lstStyle>
            <a:lvl4pPr marL="1201207" indent="-391582"/>
            <a:lvl5pPr marL="1468964" indent="-306914"/>
          </a:lstStyle>
          <a:p>
            <a:pPr/>
            <a:r>
              <a:t>First Level</a:t>
            </a:r>
          </a:p>
          <a:p>
            <a:pPr lvl="1"/>
            <a:r>
              <a:t>Second level</a:t>
            </a:r>
          </a:p>
          <a:p>
            <a:pPr lvl="2"/>
            <a:r>
              <a:t>Third level</a:t>
            </a:r>
          </a:p>
          <a:p>
            <a:pPr lvl="3"/>
            <a:r>
              <a:t>Fourth level</a:t>
            </a:r>
          </a:p>
          <a:p>
            <a:pPr lvl="4"/>
            <a:r>
              <a:t>Fifth level</a:t>
            </a:r>
          </a:p>
        </p:txBody>
      </p:sp>
      <p:sp>
        <p:nvSpPr>
          <p:cNvPr id="70" name="Shape 70"/>
          <p:cNvSpPr/>
          <p:nvPr>
            <p:ph type="body" sz="quarter" idx="13"/>
          </p:nvPr>
        </p:nvSpPr>
        <p:spPr>
          <a:xfrm>
            <a:off x="467643" y="1196802"/>
            <a:ext cx="7056685" cy="648025"/>
          </a:xfrm>
          <a:prstGeom prst="rect">
            <a:avLst/>
          </a:prstGeom>
        </p:spPr>
        <p:txBody>
          <a:bodyPr/>
          <a:lstStyle/>
          <a:p>
            <a:pPr/>
          </a:p>
        </p:txBody>
      </p:sp>
      <p:sp>
        <p:nvSpPr>
          <p:cNvPr id="71" name="Shape 71"/>
          <p:cNvSpPr/>
          <p:nvPr>
            <p:ph type="title"/>
          </p:nvPr>
        </p:nvSpPr>
        <p:spPr>
          <a:xfrm>
            <a:off x="457200" y="274638"/>
            <a:ext cx="6562725" cy="850106"/>
          </a:xfrm>
          <a:prstGeom prst="rect">
            <a:avLst/>
          </a:prstGeom>
        </p:spPr>
        <p:txBody>
          <a:bodyPr/>
          <a:lstStyle/>
          <a:p>
            <a:pPr/>
            <a:r>
              <a:t>Click to edit title</a:t>
            </a:r>
          </a:p>
        </p:txBody>
      </p:sp>
      <p:sp>
        <p:nvSpPr>
          <p:cNvPr id="72" name="Shape 7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Two-column with subtitle">
    <p:spTree>
      <p:nvGrpSpPr>
        <p:cNvPr id="1" name=""/>
        <p:cNvGrpSpPr/>
        <p:nvPr/>
      </p:nvGrpSpPr>
      <p:grpSpPr>
        <a:xfrm>
          <a:off x="0" y="0"/>
          <a:ext cx="0" cy="0"/>
          <a:chOff x="0" y="0"/>
          <a:chExt cx="0" cy="0"/>
        </a:xfrm>
      </p:grpSpPr>
      <p:sp>
        <p:nvSpPr>
          <p:cNvPr id="79" name="Shape 79"/>
          <p:cNvSpPr/>
          <p:nvPr>
            <p:ph type="body" sz="half" idx="1"/>
          </p:nvPr>
        </p:nvSpPr>
        <p:spPr>
          <a:xfrm>
            <a:off x="457200" y="1916832"/>
            <a:ext cx="3970784" cy="4237931"/>
          </a:xfrm>
          <a:prstGeom prst="rect">
            <a:avLst/>
          </a:prstGeom>
        </p:spPr>
        <p:txBody>
          <a:bodyPr/>
          <a:lstStyle>
            <a:lvl4pPr marL="1201207" indent="-391582"/>
            <a:lvl5pPr marL="1468964" indent="-306914"/>
          </a:lstStyle>
          <a:p>
            <a:pPr/>
            <a:r>
              <a:t>First level</a:t>
            </a:r>
          </a:p>
          <a:p>
            <a:pPr lvl="1"/>
            <a:r>
              <a:t>Second level</a:t>
            </a:r>
          </a:p>
          <a:p>
            <a:pPr lvl="2"/>
            <a:r>
              <a:t>Third level</a:t>
            </a:r>
          </a:p>
          <a:p>
            <a:pPr lvl="3"/>
            <a:r>
              <a:t>Fourth level</a:t>
            </a:r>
          </a:p>
          <a:p>
            <a:pPr lvl="4"/>
            <a:r>
              <a:t>Fifth level</a:t>
            </a:r>
          </a:p>
        </p:txBody>
      </p:sp>
      <p:sp>
        <p:nvSpPr>
          <p:cNvPr id="80" name="Shape 80"/>
          <p:cNvSpPr/>
          <p:nvPr>
            <p:ph type="body" sz="quarter" idx="13"/>
          </p:nvPr>
        </p:nvSpPr>
        <p:spPr>
          <a:xfrm>
            <a:off x="467642" y="1196802"/>
            <a:ext cx="7057109" cy="648025"/>
          </a:xfrm>
          <a:prstGeom prst="rect">
            <a:avLst/>
          </a:prstGeom>
        </p:spPr>
        <p:txBody>
          <a:bodyPr/>
          <a:lstStyle/>
          <a:p>
            <a:pPr/>
          </a:p>
        </p:txBody>
      </p:sp>
      <p:sp>
        <p:nvSpPr>
          <p:cNvPr id="81" name="Shape 81"/>
          <p:cNvSpPr/>
          <p:nvPr>
            <p:ph type="title"/>
          </p:nvPr>
        </p:nvSpPr>
        <p:spPr>
          <a:xfrm>
            <a:off x="457200" y="274638"/>
            <a:ext cx="6562725" cy="850106"/>
          </a:xfrm>
          <a:prstGeom prst="rect">
            <a:avLst/>
          </a:prstGeom>
        </p:spPr>
        <p:txBody>
          <a:bodyPr/>
          <a:lstStyle/>
          <a:p>
            <a:pPr/>
            <a:r>
              <a:t>Click to edit title</a:t>
            </a:r>
          </a:p>
        </p:txBody>
      </p:sp>
      <p:sp>
        <p:nvSpPr>
          <p:cNvPr id="82" name="Shape 8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Three-column with subtitle">
    <p:spTree>
      <p:nvGrpSpPr>
        <p:cNvPr id="1" name=""/>
        <p:cNvGrpSpPr/>
        <p:nvPr/>
      </p:nvGrpSpPr>
      <p:grpSpPr>
        <a:xfrm>
          <a:off x="0" y="0"/>
          <a:ext cx="0" cy="0"/>
          <a:chOff x="0" y="0"/>
          <a:chExt cx="0" cy="0"/>
        </a:xfrm>
      </p:grpSpPr>
      <p:sp>
        <p:nvSpPr>
          <p:cNvPr id="89" name="Shape 89"/>
          <p:cNvSpPr/>
          <p:nvPr>
            <p:ph type="body" sz="quarter" idx="1"/>
          </p:nvPr>
        </p:nvSpPr>
        <p:spPr>
          <a:xfrm>
            <a:off x="467543" y="1916832"/>
            <a:ext cx="2602634" cy="4237931"/>
          </a:xfrm>
          <a:prstGeom prst="rect">
            <a:avLst/>
          </a:prstGeom>
        </p:spPr>
        <p:txBody>
          <a:bodyPr/>
          <a:lstStyle>
            <a:lvl1pPr>
              <a:defRPr sz="1800"/>
            </a:lvl1pPr>
            <a:lvl2pPr>
              <a:defRPr sz="1800"/>
            </a:lvl2pPr>
            <a:lvl3pPr marL="839587" indent="-283962">
              <a:defRPr sz="1800"/>
            </a:lvl3pPr>
          </a:lstStyle>
          <a:p>
            <a:pPr/>
            <a:r>
              <a:t>First Level</a:t>
            </a:r>
          </a:p>
          <a:p>
            <a:pPr lvl="1"/>
            <a:r>
              <a:t>Second level</a:t>
            </a:r>
          </a:p>
          <a:p>
            <a:pPr lvl="2"/>
            <a:r>
              <a:t>Third level</a:t>
            </a:r>
          </a:p>
        </p:txBody>
      </p:sp>
      <p:sp>
        <p:nvSpPr>
          <p:cNvPr id="90" name="Shape 90"/>
          <p:cNvSpPr/>
          <p:nvPr>
            <p:ph type="body" sz="quarter" idx="13"/>
          </p:nvPr>
        </p:nvSpPr>
        <p:spPr>
          <a:xfrm>
            <a:off x="467642" y="1196802"/>
            <a:ext cx="7057109" cy="648025"/>
          </a:xfrm>
          <a:prstGeom prst="rect">
            <a:avLst/>
          </a:prstGeom>
        </p:spPr>
        <p:txBody>
          <a:bodyPr/>
          <a:lstStyle/>
          <a:p>
            <a:pPr/>
          </a:p>
        </p:txBody>
      </p:sp>
      <p:sp>
        <p:nvSpPr>
          <p:cNvPr id="91" name="Shape 91"/>
          <p:cNvSpPr/>
          <p:nvPr>
            <p:ph type="title"/>
          </p:nvPr>
        </p:nvSpPr>
        <p:spPr>
          <a:xfrm>
            <a:off x="457200" y="274638"/>
            <a:ext cx="6562725" cy="850106"/>
          </a:xfrm>
          <a:prstGeom prst="rect">
            <a:avLst/>
          </a:prstGeom>
        </p:spPr>
        <p:txBody>
          <a:bodyPr/>
          <a:lstStyle/>
          <a:p>
            <a:pPr/>
            <a:r>
              <a:t>Click to edit title</a:t>
            </a:r>
          </a:p>
        </p:txBody>
      </p:sp>
      <p:sp>
        <p:nvSpPr>
          <p:cNvPr id="92" name="Shape 9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1.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 Id="rId16" Type="http://schemas.openxmlformats.org/officeDocument/2006/relationships/slideLayout" Target="../slideLayouts/slideLayout13.xml"/><Relationship Id="rId17" Type="http://schemas.openxmlformats.org/officeDocument/2006/relationships/slideLayout" Target="../slideLayouts/slideLayout14.xml"/><Relationship Id="rId18" Type="http://schemas.openxmlformats.org/officeDocument/2006/relationships/slideLayout" Target="../slideLayouts/slideLayout15.xml"/><Relationship Id="rId19" Type="http://schemas.openxmlformats.org/officeDocument/2006/relationships/slideLayout" Target="../slideLayouts/slideLayout16.xml"/><Relationship Id="rId20" Type="http://schemas.openxmlformats.org/officeDocument/2006/relationships/slideLayout" Target="../slideLayouts/slideLayout17.xml"/><Relationship Id="rId21" Type="http://schemas.openxmlformats.org/officeDocument/2006/relationships/slideLayout" Target="../slideLayouts/slideLayout18.xml"/><Relationship Id="rId22" Type="http://schemas.openxmlformats.org/officeDocument/2006/relationships/slideLayout" Target="../slideLayouts/slideLayout19.xml"/><Relationship Id="rId23" Type="http://schemas.openxmlformats.org/officeDocument/2006/relationships/slideLayout" Target="../slideLayouts/slideLayout20.xml"/><Relationship Id="rId24" Type="http://schemas.openxmlformats.org/officeDocument/2006/relationships/slideLayout" Target="../slideLayouts/slideLayout21.xml"/><Relationship Id="rId25" Type="http://schemas.openxmlformats.org/officeDocument/2006/relationships/slideLayout" Target="../slideLayouts/slideLayout22.xml"/><Relationship Id="rId26" Type="http://schemas.openxmlformats.org/officeDocument/2006/relationships/slideLayout" Target="../slideLayouts/slideLayout23.xml"/><Relationship Id="rId27" Type="http://schemas.openxmlformats.org/officeDocument/2006/relationships/slideLayout" Target="../slideLayouts/slideLayout24.xml"/><Relationship Id="rId28" Type="http://schemas.openxmlformats.org/officeDocument/2006/relationships/slideLayout" Target="../slideLayouts/slideLayout25.xml"/><Relationship Id="rId29" Type="http://schemas.openxmlformats.org/officeDocument/2006/relationships/slideLayout" Target="../slideLayouts/slideLayout26.xml"/><Relationship Id="rId30" Type="http://schemas.openxmlformats.org/officeDocument/2006/relationships/slideLayout" Target="../slideLayouts/slideLayout27.xml"/><Relationship Id="rId31" Type="http://schemas.openxmlformats.org/officeDocument/2006/relationships/slideLayout" Target="../slideLayouts/slideLayout28.xml"/><Relationship Id="rId32" Type="http://schemas.openxmlformats.org/officeDocument/2006/relationships/slideLayout" Target="../slideLayouts/slideLayout29.xml"/><Relationship Id="rId33" Type="http://schemas.openxmlformats.org/officeDocument/2006/relationships/slideLayout" Target="../slideLayouts/slideLayout30.xml"/><Relationship Id="rId3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pic>
        <p:nvPicPr>
          <p:cNvPr id="2" name="image1.png" descr="CT_Ribbon_PPT_FADE_2308B"/>
          <p:cNvPicPr>
            <a:picLocks noChangeAspect="1"/>
          </p:cNvPicPr>
          <p:nvPr/>
        </p:nvPicPr>
        <p:blipFill>
          <a:blip r:embed="rId2">
            <a:extLst/>
          </a:blip>
          <a:stretch>
            <a:fillRect/>
          </a:stretch>
        </p:blipFill>
        <p:spPr>
          <a:xfrm>
            <a:off x="4762" y="6465887"/>
            <a:ext cx="9134476" cy="392115"/>
          </a:xfrm>
          <a:prstGeom prst="rect">
            <a:avLst/>
          </a:prstGeom>
          <a:ln w="12700">
            <a:miter lim="400000"/>
          </a:ln>
        </p:spPr>
      </p:pic>
      <p:pic>
        <p:nvPicPr>
          <p:cNvPr id="3" name="image1.jpeg"/>
          <p:cNvPicPr>
            <a:picLocks noChangeAspect="1"/>
          </p:cNvPicPr>
          <p:nvPr/>
        </p:nvPicPr>
        <p:blipFill>
          <a:blip r:embed="rId3">
            <a:extLst/>
          </a:blip>
          <a:stretch>
            <a:fillRect/>
          </a:stretch>
        </p:blipFill>
        <p:spPr>
          <a:xfrm>
            <a:off x="7524328" y="188638"/>
            <a:ext cx="1475659" cy="898654"/>
          </a:xfrm>
          <a:prstGeom prst="rect">
            <a:avLst/>
          </a:prstGeom>
          <a:ln w="12700">
            <a:miter lim="400000"/>
          </a:ln>
        </p:spPr>
      </p:pic>
      <p:sp>
        <p:nvSpPr>
          <p:cNvPr id="4" name="Shape 4"/>
          <p:cNvSpPr/>
          <p:nvPr>
            <p:ph type="title"/>
          </p:nvPr>
        </p:nvSpPr>
        <p:spPr>
          <a:xfrm>
            <a:off x="457200" y="274638"/>
            <a:ext cx="6562725" cy="1143001"/>
          </a:xfrm>
          <a:prstGeom prst="rect">
            <a:avLst/>
          </a:prstGeom>
          <a:ln w="12700">
            <a:miter lim="400000"/>
          </a:ln>
          <a:extLst>
            <a:ext uri="{C572A759-6A51-4108-AA02-DFA0A04FC94B}">
              <ma14:wrappingTextBoxFlag xmlns:ma14="http://schemas.microsoft.com/office/mac/drawingml/2011/main" val="1"/>
            </a:ext>
          </a:extLst>
        </p:spPr>
        <p:txBody>
          <a:bodyPr lIns="36000" tIns="36000" rIns="36000" bIns="36000" anchor="ctr">
            <a:normAutofit fontScale="100000" lnSpcReduction="0"/>
          </a:bodyPr>
          <a:lstStyle/>
          <a:p>
            <a:pPr/>
            <a:r>
              <a:t>Click to edit title</a:t>
            </a:r>
          </a:p>
        </p:txBody>
      </p:sp>
      <p:sp>
        <p:nvSpPr>
          <p:cNvPr id="5" name="Shape 5"/>
          <p:cNvSpPr/>
          <p:nvPr>
            <p:ph type="body" idx="1"/>
          </p:nvPr>
        </p:nvSpPr>
        <p:spPr>
          <a:xfrm>
            <a:off x="457200" y="1628799"/>
            <a:ext cx="8229600" cy="453650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First Level</a:t>
            </a:r>
          </a:p>
          <a:p>
            <a:pPr lvl="1"/>
            <a:r>
              <a:t>Second level</a:t>
            </a:r>
          </a:p>
          <a:p>
            <a:pPr lvl="2"/>
            <a:r>
              <a:t>Third level</a:t>
            </a:r>
          </a:p>
          <a:p>
            <a:pPr lvl="3"/>
            <a:r>
              <a:t>Fourth level</a:t>
            </a:r>
          </a:p>
          <a:p>
            <a:pPr lvl="4"/>
            <a:r>
              <a:t>Fifth level</a:t>
            </a:r>
          </a:p>
        </p:txBody>
      </p:sp>
      <p:sp>
        <p:nvSpPr>
          <p:cNvPr id="6" name="Shape 6"/>
          <p:cNvSpPr/>
          <p:nvPr>
            <p:ph type="sldNum" sz="quarter" idx="2"/>
          </p:nvPr>
        </p:nvSpPr>
        <p:spPr>
          <a:xfrm>
            <a:off x="8844527" y="6193109"/>
            <a:ext cx="263978" cy="269237"/>
          </a:xfrm>
          <a:prstGeom prst="rect">
            <a:avLst/>
          </a:prstGeom>
          <a:ln w="12700">
            <a:miter lim="400000"/>
          </a:ln>
        </p:spPr>
        <p:txBody>
          <a:bodyPr wrap="none" lIns="45718" tIns="45718" rIns="45718" bIns="45718">
            <a:spAutoFit/>
          </a:bodyPr>
          <a:lstStyle>
            <a:lvl1pPr algn="r">
              <a:defRPr sz="1200">
                <a:solidFill>
                  <a:srgbClr val="002A6C"/>
                </a:solidFill>
                <a:latin typeface="+mj-lt"/>
                <a:ea typeface="+mj-ea"/>
                <a:cs typeface="+mj-cs"/>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 id="2147483667" r:id="rId22"/>
    <p:sldLayoutId id="2147483668" r:id="rId23"/>
    <p:sldLayoutId id="2147483669" r:id="rId24"/>
    <p:sldLayoutId id="2147483670" r:id="rId25"/>
    <p:sldLayoutId id="2147483671" r:id="rId26"/>
    <p:sldLayoutId id="2147483672" r:id="rId27"/>
    <p:sldLayoutId id="2147483673" r:id="rId28"/>
    <p:sldLayoutId id="2147483674" r:id="rId29"/>
    <p:sldLayoutId id="2147483675" r:id="rId30"/>
    <p:sldLayoutId id="2147483676" r:id="rId31"/>
    <p:sldLayoutId id="2147483677" r:id="rId32"/>
    <p:sldLayoutId id="2147483678" r:id="rId33"/>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2A6C"/>
          </a:solidFill>
          <a:uFillTx/>
          <a:latin typeface="+mj-lt"/>
          <a:ea typeface="+mj-ea"/>
          <a:cs typeface="+mj-cs"/>
          <a:sym typeface="Calibri"/>
        </a:defRPr>
      </a:lvl1pPr>
      <a:lvl2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2A6C"/>
          </a:solidFill>
          <a:uFillTx/>
          <a:latin typeface="+mj-lt"/>
          <a:ea typeface="+mj-ea"/>
          <a:cs typeface="+mj-cs"/>
          <a:sym typeface="Calibri"/>
        </a:defRPr>
      </a:lvl2pPr>
      <a:lvl3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2A6C"/>
          </a:solidFill>
          <a:uFillTx/>
          <a:latin typeface="+mj-lt"/>
          <a:ea typeface="+mj-ea"/>
          <a:cs typeface="+mj-cs"/>
          <a:sym typeface="Calibri"/>
        </a:defRPr>
      </a:lvl3pPr>
      <a:lvl4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2A6C"/>
          </a:solidFill>
          <a:uFillTx/>
          <a:latin typeface="+mj-lt"/>
          <a:ea typeface="+mj-ea"/>
          <a:cs typeface="+mj-cs"/>
          <a:sym typeface="Calibri"/>
        </a:defRPr>
      </a:lvl4pPr>
      <a:lvl5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2A6C"/>
          </a:solidFill>
          <a:uFillTx/>
          <a:latin typeface="+mj-lt"/>
          <a:ea typeface="+mj-ea"/>
          <a:cs typeface="+mj-cs"/>
          <a:sym typeface="Calibri"/>
        </a:defRPr>
      </a:lvl5pPr>
      <a:lvl6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2A6C"/>
          </a:solidFill>
          <a:uFillTx/>
          <a:latin typeface="+mj-lt"/>
          <a:ea typeface="+mj-ea"/>
          <a:cs typeface="+mj-cs"/>
          <a:sym typeface="Calibri"/>
        </a:defRPr>
      </a:lvl6pPr>
      <a:lvl7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2A6C"/>
          </a:solidFill>
          <a:uFillTx/>
          <a:latin typeface="+mj-lt"/>
          <a:ea typeface="+mj-ea"/>
          <a:cs typeface="+mj-cs"/>
          <a:sym typeface="Calibri"/>
        </a:defRPr>
      </a:lvl7pPr>
      <a:lvl8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2A6C"/>
          </a:solidFill>
          <a:uFillTx/>
          <a:latin typeface="+mj-lt"/>
          <a:ea typeface="+mj-ea"/>
          <a:cs typeface="+mj-cs"/>
          <a:sym typeface="Calibri"/>
        </a:defRPr>
      </a:lvl8pPr>
      <a:lvl9pPr marL="0" marR="0" indent="0" algn="l" defTabSz="914400" rtl="0" latinLnBrk="0">
        <a:lnSpc>
          <a:spcPct val="100000"/>
        </a:lnSpc>
        <a:spcBef>
          <a:spcPts val="0"/>
        </a:spcBef>
        <a:spcAft>
          <a:spcPts val="0"/>
        </a:spcAft>
        <a:buClrTx/>
        <a:buSzTx/>
        <a:buFontTx/>
        <a:buNone/>
        <a:tabLst/>
        <a:defRPr b="0" baseline="0" cap="none" i="0" spc="0" strike="noStrike" sz="2800" u="none">
          <a:ln>
            <a:noFill/>
          </a:ln>
          <a:solidFill>
            <a:srgbClr val="002A6C"/>
          </a:solidFill>
          <a:uFillTx/>
          <a:latin typeface="+mj-lt"/>
          <a:ea typeface="+mj-ea"/>
          <a:cs typeface="+mj-cs"/>
          <a:sym typeface="Calibri"/>
        </a:defRPr>
      </a:lvl9pPr>
    </p:titleStyle>
    <p:bodyStyle>
      <a:lvl1pPr marL="266700" marR="0" indent="-266700" algn="l" defTabSz="914400" rtl="0" latinLnBrk="0">
        <a:lnSpc>
          <a:spcPct val="100000"/>
        </a:lnSpc>
        <a:spcBef>
          <a:spcPts val="300"/>
        </a:spcBef>
        <a:spcAft>
          <a:spcPts val="0"/>
        </a:spcAft>
        <a:buClr>
          <a:schemeClr val="accent6"/>
        </a:buClr>
        <a:buSzPct val="125000"/>
        <a:buFont typeface="Times"/>
        <a:buChar char="›"/>
        <a:tabLst/>
        <a:defRPr b="0" baseline="0" cap="none" i="0" spc="0" strike="noStrike" sz="2000" u="none">
          <a:ln>
            <a:noFill/>
          </a:ln>
          <a:solidFill>
            <a:srgbClr val="002A6C"/>
          </a:solidFill>
          <a:uFillTx/>
          <a:latin typeface="+mj-lt"/>
          <a:ea typeface="+mj-ea"/>
          <a:cs typeface="+mj-cs"/>
          <a:sym typeface="Calibri"/>
        </a:defRPr>
      </a:lvl1pPr>
      <a:lvl2pPr marL="554037" marR="0" indent="-285750" algn="l" defTabSz="914400" rtl="0" latinLnBrk="0">
        <a:lnSpc>
          <a:spcPct val="100000"/>
        </a:lnSpc>
        <a:spcBef>
          <a:spcPts val="300"/>
        </a:spcBef>
        <a:spcAft>
          <a:spcPts val="0"/>
        </a:spcAft>
        <a:buClr>
          <a:schemeClr val="accent6"/>
        </a:buClr>
        <a:buSzPct val="125000"/>
        <a:buFont typeface="Times"/>
        <a:buChar char="›"/>
        <a:tabLst/>
        <a:defRPr b="0" baseline="0" cap="none" i="0" spc="0" strike="noStrike" sz="2000" u="none">
          <a:ln>
            <a:noFill/>
          </a:ln>
          <a:solidFill>
            <a:srgbClr val="002A6C"/>
          </a:solidFill>
          <a:uFillTx/>
          <a:latin typeface="+mj-lt"/>
          <a:ea typeface="+mj-ea"/>
          <a:cs typeface="+mj-cs"/>
          <a:sym typeface="Calibri"/>
        </a:defRPr>
      </a:lvl2pPr>
      <a:lvl3pPr marL="836082" marR="0" indent="-280457" algn="l" defTabSz="914400" rtl="0" latinLnBrk="0">
        <a:lnSpc>
          <a:spcPct val="100000"/>
        </a:lnSpc>
        <a:spcBef>
          <a:spcPts val="300"/>
        </a:spcBef>
        <a:spcAft>
          <a:spcPts val="0"/>
        </a:spcAft>
        <a:buClr>
          <a:schemeClr val="accent6"/>
        </a:buClr>
        <a:buSzPct val="125000"/>
        <a:buFont typeface="Times"/>
        <a:buChar char="›"/>
        <a:tabLst/>
        <a:defRPr b="0" baseline="0" cap="none" i="0" spc="0" strike="noStrike" sz="2000" u="none">
          <a:ln>
            <a:noFill/>
          </a:ln>
          <a:solidFill>
            <a:srgbClr val="002A6C"/>
          </a:solidFill>
          <a:uFillTx/>
          <a:latin typeface="+mj-lt"/>
          <a:ea typeface="+mj-ea"/>
          <a:cs typeface="+mj-cs"/>
          <a:sym typeface="Calibri"/>
        </a:defRPr>
      </a:lvl3pPr>
      <a:lvl4pPr marL="1191682" marR="0" indent="-296332" algn="l" defTabSz="914400" rtl="0" latinLnBrk="0">
        <a:lnSpc>
          <a:spcPct val="100000"/>
        </a:lnSpc>
        <a:spcBef>
          <a:spcPts val="300"/>
        </a:spcBef>
        <a:spcAft>
          <a:spcPts val="0"/>
        </a:spcAft>
        <a:buClr>
          <a:schemeClr val="accent6"/>
        </a:buClr>
        <a:buSzPct val="125000"/>
        <a:buFont typeface="Times"/>
        <a:buChar char="›"/>
        <a:tabLst/>
        <a:defRPr b="0" baseline="0" cap="none" i="0" spc="0" strike="noStrike" sz="2000" u="none">
          <a:ln>
            <a:noFill/>
          </a:ln>
          <a:solidFill>
            <a:srgbClr val="002A6C"/>
          </a:solidFill>
          <a:uFillTx/>
          <a:latin typeface="+mj-lt"/>
          <a:ea typeface="+mj-ea"/>
          <a:cs typeface="+mj-cs"/>
          <a:sym typeface="Calibri"/>
        </a:defRPr>
      </a:lvl4pPr>
      <a:lvl5pPr marL="1659464" marR="0" indent="-402164" algn="l" defTabSz="914400" rtl="0" latinLnBrk="0">
        <a:lnSpc>
          <a:spcPct val="100000"/>
        </a:lnSpc>
        <a:spcBef>
          <a:spcPts val="300"/>
        </a:spcBef>
        <a:spcAft>
          <a:spcPts val="0"/>
        </a:spcAft>
        <a:buClr>
          <a:schemeClr val="accent6"/>
        </a:buClr>
        <a:buSzPct val="125000"/>
        <a:buFont typeface="Times"/>
        <a:buChar char="›"/>
        <a:tabLst/>
        <a:defRPr b="0" baseline="0" cap="none" i="0" spc="0" strike="noStrike" sz="2000" u="none">
          <a:ln>
            <a:noFill/>
          </a:ln>
          <a:solidFill>
            <a:srgbClr val="002A6C"/>
          </a:solidFill>
          <a:uFillTx/>
          <a:latin typeface="+mj-lt"/>
          <a:ea typeface="+mj-ea"/>
          <a:cs typeface="+mj-cs"/>
          <a:sym typeface="Calibri"/>
        </a:defRPr>
      </a:lvl5pPr>
      <a:lvl6pPr marL="2586038" marR="0" indent="-285750" algn="l" defTabSz="914400" rtl="0" latinLnBrk="0">
        <a:lnSpc>
          <a:spcPct val="100000"/>
        </a:lnSpc>
        <a:spcBef>
          <a:spcPts val="300"/>
        </a:spcBef>
        <a:spcAft>
          <a:spcPts val="0"/>
        </a:spcAft>
        <a:buClr>
          <a:schemeClr val="accent6"/>
        </a:buClr>
        <a:buSzPct val="100000"/>
        <a:buFont typeface="Times"/>
        <a:buBlip>
          <a:blip r:embed="rId34"/>
        </a:buBlip>
        <a:tabLst/>
        <a:defRPr b="0" baseline="0" cap="none" i="0" spc="0" strike="noStrike" sz="2000" u="none">
          <a:ln>
            <a:noFill/>
          </a:ln>
          <a:solidFill>
            <a:srgbClr val="002A6C"/>
          </a:solidFill>
          <a:uFillTx/>
          <a:latin typeface="+mj-lt"/>
          <a:ea typeface="+mj-ea"/>
          <a:cs typeface="+mj-cs"/>
          <a:sym typeface="Calibri"/>
        </a:defRPr>
      </a:lvl6pPr>
      <a:lvl7pPr marL="3043238" marR="0" indent="-285750" algn="l" defTabSz="914400" rtl="0" latinLnBrk="0">
        <a:lnSpc>
          <a:spcPct val="100000"/>
        </a:lnSpc>
        <a:spcBef>
          <a:spcPts val="300"/>
        </a:spcBef>
        <a:spcAft>
          <a:spcPts val="0"/>
        </a:spcAft>
        <a:buClr>
          <a:schemeClr val="accent6"/>
        </a:buClr>
        <a:buSzPct val="100000"/>
        <a:buFont typeface="Times"/>
        <a:buBlip>
          <a:blip r:embed="rId34"/>
        </a:buBlip>
        <a:tabLst/>
        <a:defRPr b="0" baseline="0" cap="none" i="0" spc="0" strike="noStrike" sz="2000" u="none">
          <a:ln>
            <a:noFill/>
          </a:ln>
          <a:solidFill>
            <a:srgbClr val="002A6C"/>
          </a:solidFill>
          <a:uFillTx/>
          <a:latin typeface="+mj-lt"/>
          <a:ea typeface="+mj-ea"/>
          <a:cs typeface="+mj-cs"/>
          <a:sym typeface="Calibri"/>
        </a:defRPr>
      </a:lvl7pPr>
      <a:lvl8pPr marL="3500437" marR="0" indent="-285750" algn="l" defTabSz="914400" rtl="0" latinLnBrk="0">
        <a:lnSpc>
          <a:spcPct val="100000"/>
        </a:lnSpc>
        <a:spcBef>
          <a:spcPts val="300"/>
        </a:spcBef>
        <a:spcAft>
          <a:spcPts val="0"/>
        </a:spcAft>
        <a:buClr>
          <a:schemeClr val="accent6"/>
        </a:buClr>
        <a:buSzPct val="100000"/>
        <a:buFont typeface="Times"/>
        <a:buBlip>
          <a:blip r:embed="rId34"/>
        </a:buBlip>
        <a:tabLst/>
        <a:defRPr b="0" baseline="0" cap="none" i="0" spc="0" strike="noStrike" sz="2000" u="none">
          <a:ln>
            <a:noFill/>
          </a:ln>
          <a:solidFill>
            <a:srgbClr val="002A6C"/>
          </a:solidFill>
          <a:uFillTx/>
          <a:latin typeface="+mj-lt"/>
          <a:ea typeface="+mj-ea"/>
          <a:cs typeface="+mj-cs"/>
          <a:sym typeface="Calibri"/>
        </a:defRPr>
      </a:lvl8pPr>
      <a:lvl9pPr marL="3957637" marR="0" indent="-285750" algn="l" defTabSz="914400" rtl="0" latinLnBrk="0">
        <a:lnSpc>
          <a:spcPct val="100000"/>
        </a:lnSpc>
        <a:spcBef>
          <a:spcPts val="300"/>
        </a:spcBef>
        <a:spcAft>
          <a:spcPts val="0"/>
        </a:spcAft>
        <a:buClr>
          <a:schemeClr val="accent6"/>
        </a:buClr>
        <a:buSzPct val="100000"/>
        <a:buFont typeface="Times"/>
        <a:buBlip>
          <a:blip r:embed="rId34"/>
        </a:buBlip>
        <a:tabLst/>
        <a:defRPr b="0" baseline="0" cap="none" i="0" spc="0" strike="noStrike" sz="2000" u="none">
          <a:ln>
            <a:noFill/>
          </a:ln>
          <a:solidFill>
            <a:srgbClr val="002A6C"/>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5" name="Shape 315"/>
          <p:cNvSpPr/>
          <p:nvPr>
            <p:ph type="ctrTitle"/>
          </p:nvPr>
        </p:nvSpPr>
        <p:spPr>
          <a:xfrm>
            <a:off x="683567" y="1844824"/>
            <a:ext cx="8136905" cy="790578"/>
          </a:xfrm>
          <a:prstGeom prst="rect">
            <a:avLst/>
          </a:prstGeom>
        </p:spPr>
        <p:txBody>
          <a:bodyPr/>
          <a:lstStyle>
            <a:lvl1pPr defTabSz="627277">
              <a:defRPr sz="2400"/>
            </a:lvl1pPr>
          </a:lstStyle>
          <a:p>
            <a:pPr/>
            <a:r>
              <a:t>Por un presupuesto que fortalezca la sustentabilidad en México </a:t>
            </a:r>
          </a:p>
        </p:txBody>
      </p:sp>
      <p:sp>
        <p:nvSpPr>
          <p:cNvPr id="316" name="Shape 316"/>
          <p:cNvSpPr/>
          <p:nvPr>
            <p:ph type="subTitle" sz="quarter" idx="1"/>
          </p:nvPr>
        </p:nvSpPr>
        <p:spPr>
          <a:xfrm>
            <a:off x="688775" y="2708275"/>
            <a:ext cx="6835552" cy="720725"/>
          </a:xfrm>
          <a:prstGeom prst="rect">
            <a:avLst/>
          </a:prstGeom>
        </p:spPr>
        <p:txBody>
          <a:bodyPr/>
          <a:lstStyle/>
          <a:p>
            <a:pPr defTabSz="539494">
              <a:spcBef>
                <a:spcPts val="100"/>
              </a:spcBef>
              <a:defRPr sz="1400"/>
            </a:pPr>
            <a:r>
              <a:t>Comisión de Cambio Climático</a:t>
            </a:r>
          </a:p>
          <a:p>
            <a:pPr defTabSz="539494">
              <a:spcBef>
                <a:spcPts val="100"/>
              </a:spcBef>
              <a:defRPr sz="1400"/>
            </a:pPr>
            <a:r>
              <a:t>Cámara de Diputados</a:t>
            </a:r>
          </a:p>
          <a:p>
            <a:pPr defTabSz="539494">
              <a:spcBef>
                <a:spcPts val="100"/>
              </a:spcBef>
              <a:defRPr sz="1400"/>
            </a:pPr>
            <a:r>
              <a:t>Soffia Alarcon</a:t>
            </a:r>
          </a:p>
        </p:txBody>
      </p:sp>
      <p:sp>
        <p:nvSpPr>
          <p:cNvPr id="317" name="Shape 317"/>
          <p:cNvSpPr/>
          <p:nvPr>
            <p:ph type="body" idx="13"/>
          </p:nvPr>
        </p:nvSpPr>
        <p:spPr>
          <a:prstGeom prst="rect">
            <a:avLst/>
          </a:prstGeom>
          <a:extLst>
            <a:ext uri="{C572A759-6A51-4108-AA02-DFA0A04FC94B}">
              <ma14:wrappingTextBoxFlag xmlns:ma14="http://schemas.microsoft.com/office/mac/drawingml/2011/main" val="1"/>
            </a:ext>
          </a:extLst>
        </p:spPr>
        <p:txBody>
          <a:bodyPr/>
          <a:lstStyle>
            <a:lvl1pPr marL="0" indent="0">
              <a:buSzTx/>
              <a:buNone/>
            </a:lvl1pPr>
          </a:lstStyle>
          <a:p>
            <a:pPr/>
            <a:r>
              <a:t>Octubre 12 de 2016</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9" name="Shape 319"/>
          <p:cNvSpPr/>
          <p:nvPr>
            <p:ph type="title"/>
          </p:nvPr>
        </p:nvSpPr>
        <p:spPr>
          <a:xfrm>
            <a:off x="457200" y="274638"/>
            <a:ext cx="6562725" cy="1143001"/>
          </a:xfrm>
          <a:prstGeom prst="rect">
            <a:avLst/>
          </a:prstGeom>
        </p:spPr>
        <p:txBody>
          <a:bodyPr/>
          <a:lstStyle/>
          <a:p>
            <a:pPr/>
            <a:r>
              <a:t>¿Qué es Carbon Trust?</a:t>
            </a:r>
          </a:p>
        </p:txBody>
      </p:sp>
      <p:sp>
        <p:nvSpPr>
          <p:cNvPr id="320" name="Shape 320"/>
          <p:cNvSpPr/>
          <p:nvPr>
            <p:ph type="body" idx="1"/>
          </p:nvPr>
        </p:nvSpPr>
        <p:spPr>
          <a:xfrm>
            <a:off x="457200" y="1628799"/>
            <a:ext cx="8229600" cy="4536507"/>
          </a:xfrm>
          <a:prstGeom prst="rect">
            <a:avLst/>
          </a:prstGeom>
        </p:spPr>
        <p:txBody>
          <a:bodyPr/>
          <a:lstStyle/>
          <a:p>
            <a:pPr marL="266699" indent="-266699">
              <a:defRPr sz="2400"/>
            </a:pPr>
            <a:r>
              <a:t>Samos una organización sin fines de lucro cuya misión es apoyar al sector público y privado a acelerar la transición a una economía baja en carbono</a:t>
            </a:r>
          </a:p>
          <a:p>
            <a:pPr marL="266699" indent="-266699">
              <a:defRPr sz="2400"/>
            </a:pPr>
            <a:r>
              <a:t>Con representación en Sudáfrica, China, Brasil, Reino Unido, México y Washington D.C.</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2" name="Shape 322"/>
          <p:cNvSpPr/>
          <p:nvPr>
            <p:ph type="title"/>
          </p:nvPr>
        </p:nvSpPr>
        <p:spPr>
          <a:xfrm>
            <a:off x="457200" y="274638"/>
            <a:ext cx="6562725" cy="1143001"/>
          </a:xfrm>
          <a:prstGeom prst="rect">
            <a:avLst/>
          </a:prstGeom>
        </p:spPr>
        <p:txBody>
          <a:bodyPr/>
          <a:lstStyle/>
          <a:p>
            <a:pPr/>
            <a:r>
              <a:t>Marco Legal a nivel nacional</a:t>
            </a:r>
          </a:p>
        </p:txBody>
      </p:sp>
      <p:sp>
        <p:nvSpPr>
          <p:cNvPr id="323" name="Shape 323"/>
          <p:cNvSpPr/>
          <p:nvPr>
            <p:ph type="body" sz="half" idx="1"/>
          </p:nvPr>
        </p:nvSpPr>
        <p:spPr>
          <a:xfrm>
            <a:off x="457200" y="1628799"/>
            <a:ext cx="4114800" cy="4536507"/>
          </a:xfrm>
          <a:prstGeom prst="rect">
            <a:avLst/>
          </a:prstGeom>
        </p:spPr>
        <p:txBody>
          <a:bodyPr/>
          <a:lstStyle/>
          <a:p>
            <a:pPr marL="0" indent="0">
              <a:lnSpc>
                <a:spcPct val="150000"/>
              </a:lnSpc>
              <a:buSzTx/>
              <a:buNone/>
              <a:defRPr b="1" sz="1400" u="sng"/>
            </a:pPr>
            <a:r>
              <a:t>Acuerdo de París -NDC</a:t>
            </a:r>
          </a:p>
          <a:p>
            <a:pPr marL="0" indent="0">
              <a:lnSpc>
                <a:spcPct val="150000"/>
              </a:lnSpc>
              <a:buSzTx/>
              <a:buNone/>
              <a:defRPr b="1" sz="1400" u="sng"/>
            </a:pPr>
            <a:r>
              <a:t>Ley General de Cambio Climático</a:t>
            </a:r>
          </a:p>
          <a:p>
            <a:pPr marL="0" indent="0">
              <a:lnSpc>
                <a:spcPct val="150000"/>
              </a:lnSpc>
              <a:buSzTx/>
              <a:buNone/>
              <a:defRPr b="1" sz="1400" u="sng"/>
            </a:pPr>
            <a:r>
              <a:t>Ley de Transición Energética</a:t>
            </a:r>
          </a:p>
          <a:p>
            <a:pPr marL="0" indent="0">
              <a:lnSpc>
                <a:spcPct val="150000"/>
              </a:lnSpc>
              <a:buSzTx/>
              <a:buNone/>
              <a:defRPr b="1" sz="1400" u="sng"/>
            </a:pPr>
            <a:r>
              <a:t>Ley de la Industria Eléctrica</a:t>
            </a:r>
          </a:p>
          <a:p>
            <a:pPr marL="0" indent="0">
              <a:lnSpc>
                <a:spcPct val="150000"/>
              </a:lnSpc>
              <a:buSzTx/>
              <a:buNone/>
              <a:defRPr b="1" sz="1400" u="sng"/>
            </a:pPr>
            <a:r>
              <a:t>Ley de Disciplina Financiera</a:t>
            </a:r>
          </a:p>
        </p:txBody>
      </p:sp>
      <p:sp>
        <p:nvSpPr>
          <p:cNvPr id="324" name="Shape 324"/>
          <p:cNvSpPr/>
          <p:nvPr/>
        </p:nvSpPr>
        <p:spPr>
          <a:xfrm>
            <a:off x="4817738" y="1693919"/>
            <a:ext cx="2808316" cy="4088762"/>
          </a:xfrm>
          <a:prstGeom prst="rect">
            <a:avLst/>
          </a:prstGeom>
          <a:ln>
            <a:solidFill>
              <a:schemeClr val="accent1"/>
            </a:solidFill>
          </a:ln>
          <a:extLst>
            <a:ext uri="{C572A759-6A51-4108-AA02-DFA0A04FC94B}">
              <ma14:wrappingTextBoxFlag xmlns:ma14="http://schemas.microsoft.com/office/mac/drawingml/2011/main" val="1"/>
            </a:ext>
          </a:extLst>
        </p:spPr>
        <p:txBody>
          <a:bodyPr lIns="45718" tIns="45718" rIns="45718" bIns="45718">
            <a:spAutoFit/>
          </a:bodyPr>
          <a:lstStyle/>
          <a:p>
            <a:pPr algn="ctr">
              <a:spcBef>
                <a:spcPts val="300"/>
              </a:spcBef>
              <a:defRPr b="1" sz="1400" u="sng">
                <a:solidFill>
                  <a:srgbClr val="002A6C"/>
                </a:solidFill>
                <a:latin typeface="+mj-lt"/>
                <a:ea typeface="+mj-ea"/>
                <a:cs typeface="+mj-cs"/>
                <a:sym typeface="Calibri"/>
              </a:defRPr>
            </a:pPr>
            <a:r>
              <a:t>Metas</a:t>
            </a:r>
          </a:p>
          <a:p>
            <a:pPr algn="ctr">
              <a:spcBef>
                <a:spcPts val="300"/>
              </a:spcBef>
              <a:defRPr b="1" sz="1400" u="sng">
                <a:solidFill>
                  <a:srgbClr val="002A6C"/>
                </a:solidFill>
                <a:latin typeface="+mj-lt"/>
                <a:ea typeface="+mj-ea"/>
                <a:cs typeface="+mj-cs"/>
                <a:sym typeface="Calibri"/>
              </a:defRPr>
            </a:pPr>
          </a:p>
          <a:p>
            <a:pPr>
              <a:spcBef>
                <a:spcPts val="300"/>
              </a:spcBef>
              <a:defRPr b="1" sz="1400">
                <a:solidFill>
                  <a:srgbClr val="002A6C"/>
                </a:solidFill>
                <a:latin typeface="+mj-lt"/>
                <a:ea typeface="+mj-ea"/>
                <a:cs typeface="+mj-cs"/>
                <a:sym typeface="Calibri"/>
              </a:defRPr>
            </a:pPr>
            <a:r>
              <a:t>Reducción 30% de CyGEI a 2020</a:t>
            </a:r>
          </a:p>
          <a:p>
            <a:pPr>
              <a:spcBef>
                <a:spcPts val="300"/>
              </a:spcBef>
              <a:defRPr b="1" sz="1400">
                <a:solidFill>
                  <a:srgbClr val="002A6C"/>
                </a:solidFill>
                <a:latin typeface="+mj-lt"/>
                <a:ea typeface="+mj-ea"/>
                <a:cs typeface="+mj-cs"/>
                <a:sym typeface="Calibri"/>
              </a:defRPr>
            </a:pPr>
            <a:r>
              <a:t>Reducción 50% de CyGEI a 2050</a:t>
            </a:r>
          </a:p>
          <a:p>
            <a:pPr>
              <a:spcBef>
                <a:spcPts val="300"/>
              </a:spcBef>
              <a:defRPr b="1" sz="1400">
                <a:solidFill>
                  <a:srgbClr val="002A6C"/>
                </a:solidFill>
                <a:latin typeface="+mj-lt"/>
                <a:ea typeface="+mj-ea"/>
                <a:cs typeface="+mj-cs"/>
                <a:sym typeface="Calibri"/>
              </a:defRPr>
            </a:pPr>
            <a:r>
              <a:t>35% de EL a 2024</a:t>
            </a:r>
          </a:p>
          <a:p>
            <a:pPr>
              <a:spcBef>
                <a:spcPts val="300"/>
              </a:spcBef>
              <a:defRPr b="1" sz="1400">
                <a:solidFill>
                  <a:srgbClr val="002A6C"/>
                </a:solidFill>
                <a:latin typeface="+mj-lt"/>
                <a:ea typeface="+mj-ea"/>
                <a:cs typeface="+mj-cs"/>
                <a:sym typeface="Calibri"/>
              </a:defRPr>
            </a:pPr>
          </a:p>
          <a:p>
            <a:pPr>
              <a:spcBef>
                <a:spcPts val="300"/>
              </a:spcBef>
              <a:defRPr b="1" sz="1400">
                <a:solidFill>
                  <a:srgbClr val="002A6C"/>
                </a:solidFill>
                <a:latin typeface="+mj-lt"/>
                <a:ea typeface="+mj-ea"/>
                <a:cs typeface="+mj-cs"/>
                <a:sym typeface="Calibri"/>
              </a:defRPr>
            </a:pPr>
            <a:r>
              <a:t>22% de GEI  a 2030/36%</a:t>
            </a:r>
          </a:p>
          <a:p>
            <a:pPr>
              <a:spcBef>
                <a:spcPts val="300"/>
              </a:spcBef>
              <a:defRPr b="1" sz="1400">
                <a:solidFill>
                  <a:srgbClr val="002A6C"/>
                </a:solidFill>
                <a:latin typeface="+mj-lt"/>
                <a:ea typeface="+mj-ea"/>
                <a:cs typeface="+mj-cs"/>
                <a:sym typeface="Calibri"/>
              </a:defRPr>
            </a:pPr>
            <a:r>
              <a:t>51% de CN a 2030/70%</a:t>
            </a:r>
          </a:p>
          <a:p>
            <a:pPr>
              <a:spcBef>
                <a:spcPts val="300"/>
              </a:spcBef>
              <a:defRPr b="1" sz="1400">
                <a:solidFill>
                  <a:srgbClr val="002A6C"/>
                </a:solidFill>
                <a:latin typeface="+mj-lt"/>
                <a:ea typeface="+mj-ea"/>
                <a:cs typeface="+mj-cs"/>
                <a:sym typeface="Calibri"/>
              </a:defRPr>
            </a:pPr>
            <a:r>
              <a:t>Pico de emisiones a 2026</a:t>
            </a:r>
          </a:p>
          <a:p>
            <a:pPr>
              <a:spcBef>
                <a:spcPts val="300"/>
              </a:spcBef>
              <a:defRPr b="1" sz="1400">
                <a:solidFill>
                  <a:srgbClr val="002A6C"/>
                </a:solidFill>
                <a:latin typeface="+mj-lt"/>
                <a:ea typeface="+mj-ea"/>
                <a:cs typeface="+mj-cs"/>
                <a:sym typeface="Calibri"/>
              </a:defRPr>
            </a:pPr>
            <a:r>
              <a:t>Reducción de 40 a 24 kgCO2e/1000 pesos del 2013 al 2030</a:t>
            </a:r>
          </a:p>
          <a:p>
            <a:pPr>
              <a:spcBef>
                <a:spcPts val="300"/>
              </a:spcBef>
              <a:defRPr b="1" sz="1400">
                <a:solidFill>
                  <a:srgbClr val="002A6C"/>
                </a:solidFill>
                <a:latin typeface="+mj-lt"/>
                <a:ea typeface="+mj-ea"/>
                <a:cs typeface="+mj-cs"/>
                <a:sym typeface="Calibri"/>
              </a:defRPr>
            </a:pPr>
          </a:p>
          <a:p>
            <a:pPr>
              <a:spcBef>
                <a:spcPts val="300"/>
              </a:spcBef>
              <a:defRPr b="1" sz="1400">
                <a:solidFill>
                  <a:srgbClr val="002A6C"/>
                </a:solidFill>
                <a:latin typeface="+mj-lt"/>
                <a:ea typeface="+mj-ea"/>
                <a:cs typeface="+mj-cs"/>
                <a:sym typeface="Calibri"/>
              </a:defRPr>
            </a:pPr>
            <a:r>
              <a:t>Adaptación: </a:t>
            </a:r>
          </a:p>
          <a:p>
            <a:pPr>
              <a:spcBef>
                <a:spcPts val="300"/>
              </a:spcBef>
              <a:defRPr b="1" sz="1400">
                <a:solidFill>
                  <a:srgbClr val="002A6C"/>
                </a:solidFill>
                <a:latin typeface="+mj-lt"/>
                <a:ea typeface="+mj-ea"/>
                <a:cs typeface="+mj-cs"/>
                <a:sym typeface="Calibri"/>
              </a:defRPr>
            </a:pPr>
            <a:r>
              <a:t>Reducción 50% en municipios más vulnerables</a:t>
            </a:r>
          </a:p>
          <a:p>
            <a:pPr>
              <a:spcBef>
                <a:spcPts val="300"/>
              </a:spcBef>
              <a:defRPr b="1" sz="1400">
                <a:solidFill>
                  <a:srgbClr val="002A6C"/>
                </a:solidFill>
                <a:latin typeface="+mj-lt"/>
                <a:ea typeface="+mj-ea"/>
                <a:cs typeface="+mj-cs"/>
                <a:sym typeface="Calibri"/>
              </a:defRPr>
            </a:pPr>
            <a:r>
              <a:t>Tasa cero de deforestación </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6" name="Shape 326"/>
          <p:cNvSpPr/>
          <p:nvPr>
            <p:ph type="title"/>
          </p:nvPr>
        </p:nvSpPr>
        <p:spPr>
          <a:xfrm>
            <a:off x="457200" y="274638"/>
            <a:ext cx="6562725" cy="1143001"/>
          </a:xfrm>
          <a:prstGeom prst="rect">
            <a:avLst/>
          </a:prstGeom>
        </p:spPr>
        <p:txBody>
          <a:bodyPr/>
          <a:lstStyle>
            <a:lvl1pPr defTabSz="886968">
              <a:defRPr sz="2716"/>
            </a:lvl1pPr>
          </a:lstStyle>
          <a:p>
            <a:pPr/>
            <a:r>
              <a:t>Fuentes para llevar a cabo la implementación de acciones sustentables</a:t>
            </a:r>
          </a:p>
        </p:txBody>
      </p:sp>
      <p:sp>
        <p:nvSpPr>
          <p:cNvPr id="327" name="Shape 327"/>
          <p:cNvSpPr/>
          <p:nvPr>
            <p:ph type="body" idx="1"/>
          </p:nvPr>
        </p:nvSpPr>
        <p:spPr>
          <a:xfrm>
            <a:off x="457200" y="1628799"/>
            <a:ext cx="8229600" cy="4536507"/>
          </a:xfrm>
          <a:prstGeom prst="rect">
            <a:avLst/>
          </a:prstGeom>
        </p:spPr>
        <p:txBody>
          <a:bodyPr/>
          <a:lstStyle/>
          <a:p>
            <a:pPr marL="125348" indent="-125348" defTabSz="429768">
              <a:spcBef>
                <a:spcPts val="100"/>
              </a:spcBef>
              <a:defRPr sz="1600"/>
            </a:pPr>
            <a:r>
              <a:t>Instrumentos financieros y económicos</a:t>
            </a:r>
          </a:p>
          <a:p>
            <a:pPr lvl="1" marL="251443" indent="-125348" defTabSz="429768">
              <a:spcBef>
                <a:spcPts val="100"/>
              </a:spcBef>
              <a:defRPr sz="1600"/>
            </a:pPr>
            <a:r>
              <a:t>Capitalizar y reciclar ahorros (i.e. proyectos de eficiencia energética)</a:t>
            </a:r>
          </a:p>
          <a:p>
            <a:pPr lvl="1" marL="251443" indent="-125348" defTabSz="429768">
              <a:spcBef>
                <a:spcPts val="100"/>
              </a:spcBef>
              <a:defRPr sz="1600"/>
            </a:pPr>
            <a:r>
              <a:t>Modelos financieros propios para cada proyecto</a:t>
            </a:r>
          </a:p>
          <a:p>
            <a:pPr marL="125348" indent="-125348" defTabSz="429768">
              <a:spcBef>
                <a:spcPts val="100"/>
              </a:spcBef>
              <a:defRPr sz="1600"/>
            </a:pPr>
            <a:r>
              <a:t>Participación del sector privado</a:t>
            </a:r>
          </a:p>
          <a:p>
            <a:pPr marL="125348" indent="-125348" defTabSz="429768">
              <a:spcBef>
                <a:spcPts val="100"/>
              </a:spcBef>
              <a:defRPr sz="1600"/>
            </a:pPr>
            <a:r>
              <a:t>Participación Estados y municipios</a:t>
            </a:r>
          </a:p>
          <a:p>
            <a:pPr marL="125348" indent="-125348" defTabSz="429768">
              <a:spcBef>
                <a:spcPts val="100"/>
              </a:spcBef>
              <a:defRPr sz="1600"/>
            </a:pPr>
            <a:r>
              <a:t>Combinación de políticas para lograr la transversalidad</a:t>
            </a:r>
          </a:p>
          <a:p>
            <a:pPr marL="125348" indent="-125348" defTabSz="429768">
              <a:spcBef>
                <a:spcPts val="100"/>
              </a:spcBef>
              <a:defRPr sz="1600"/>
            </a:pPr>
          </a:p>
          <a:p>
            <a:pPr marL="125348" indent="-125348" defTabSz="429768">
              <a:spcBef>
                <a:spcPts val="100"/>
              </a:spcBef>
              <a:defRPr sz="1600"/>
            </a:pPr>
            <a:r>
              <a:t>Financiamiento público y privado </a:t>
            </a:r>
          </a:p>
          <a:p>
            <a:pPr lvl="1" marL="251443" indent="-125348" defTabSz="429768">
              <a:spcBef>
                <a:spcPts val="100"/>
              </a:spcBef>
              <a:defRPr sz="1600"/>
            </a:pPr>
            <a:r>
              <a:t>Internacionales y nacionales</a:t>
            </a:r>
          </a:p>
          <a:p>
            <a:pPr lvl="1" marL="251443" indent="-125348" defTabSz="429768">
              <a:spcBef>
                <a:spcPts val="100"/>
              </a:spcBef>
              <a:defRPr sz="1600"/>
            </a:pPr>
            <a:r>
              <a:t>Que deberá aumentar con el paso del tiempo (Anexo 16)</a:t>
            </a:r>
          </a:p>
          <a:p>
            <a:pPr lvl="1" marL="251443" indent="-125348" defTabSz="429768">
              <a:spcBef>
                <a:spcPts val="100"/>
              </a:spcBef>
              <a:defRPr sz="1600"/>
            </a:pPr>
            <a:r>
              <a:t>Correlación positiva entre gasto público en desarrollo económico y social y degradación al medio ambiente</a:t>
            </a:r>
          </a:p>
          <a:p>
            <a:pPr lvl="2" marL="386492" indent="-125348" defTabSz="429768">
              <a:spcBef>
                <a:spcPts val="100"/>
              </a:spcBef>
              <a:defRPr sz="1600"/>
            </a:pPr>
          </a:p>
          <a:p>
            <a:pPr lvl="2" marL="386492" indent="-125348" defTabSz="429768">
              <a:spcBef>
                <a:spcPts val="100"/>
              </a:spcBef>
              <a:defRPr sz="1600"/>
            </a:pPr>
            <a:r>
              <a:t>Sustentabilidad no es un tema ambiental, es de salud, económico, es social</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Shape 329"/>
          <p:cNvSpPr/>
          <p:nvPr/>
        </p:nvSpPr>
        <p:spPr>
          <a:xfrm>
            <a:off x="810383" y="1052830"/>
            <a:ext cx="2234202" cy="22250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defRPr>
                <a:latin typeface="+mj-lt"/>
                <a:ea typeface="+mj-ea"/>
                <a:cs typeface="+mj-cs"/>
                <a:sym typeface="Calibri"/>
              </a:defRPr>
            </a:pPr>
            <a:r>
              <a:t>Soffia Alarcón Díaz</a:t>
            </a:r>
          </a:p>
          <a:p>
            <a:pPr>
              <a:defRPr>
                <a:latin typeface="+mj-lt"/>
                <a:ea typeface="+mj-ea"/>
                <a:cs typeface="+mj-cs"/>
                <a:sym typeface="Calibri"/>
              </a:defRPr>
            </a:pPr>
            <a:r>
              <a:t>Directora</a:t>
            </a:r>
          </a:p>
          <a:p>
            <a:pPr>
              <a:defRPr>
                <a:latin typeface="+mj-lt"/>
                <a:ea typeface="+mj-ea"/>
                <a:cs typeface="+mj-cs"/>
                <a:sym typeface="Calibri"/>
              </a:defRPr>
            </a:pPr>
            <a:r>
              <a:t>Carbon Trust México</a:t>
            </a:r>
          </a:p>
          <a:p>
            <a:pPr>
              <a:defRPr>
                <a:latin typeface="+mj-lt"/>
                <a:ea typeface="+mj-ea"/>
                <a:cs typeface="+mj-cs"/>
                <a:sym typeface="Calibri"/>
              </a:defRPr>
            </a:pPr>
          </a:p>
          <a:p>
            <a:pPr>
              <a:defRPr>
                <a:latin typeface="+mj-lt"/>
                <a:ea typeface="+mj-ea"/>
                <a:cs typeface="+mj-cs"/>
                <a:sym typeface="Calibri"/>
              </a:defRPr>
            </a:pPr>
          </a:p>
          <a:p>
            <a:pPr>
              <a:defRPr>
                <a:latin typeface="+mj-lt"/>
                <a:ea typeface="+mj-ea"/>
                <a:cs typeface="+mj-cs"/>
                <a:sym typeface="Calibri"/>
              </a:defRPr>
            </a:pPr>
            <a:r>
              <a:t>@soffiaalarcon</a:t>
            </a:r>
          </a:p>
          <a:p>
            <a:pPr>
              <a:defRPr>
                <a:latin typeface="+mj-lt"/>
                <a:ea typeface="+mj-ea"/>
                <a:cs typeface="+mj-cs"/>
                <a:sym typeface="Calibri"/>
              </a:defRPr>
            </a:pPr>
            <a:r>
              <a:t>@CarbonTrust_mex</a:t>
            </a:r>
          </a:p>
          <a:p>
            <a:pPr>
              <a:defRPr>
                <a:latin typeface="+mj-lt"/>
                <a:ea typeface="+mj-ea"/>
                <a:cs typeface="+mj-cs"/>
                <a:sym typeface="Calibri"/>
              </a:defRPr>
            </a:pPr>
            <a:r>
              <a:t>@thecarbontrust</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Carbon Trust theme template so1807">
  <a:themeElements>
    <a:clrScheme name="Carbon Trust theme template so1807">
      <a:dk1>
        <a:srgbClr val="003478"/>
      </a:dk1>
      <a:lt1>
        <a:srgbClr val="FFFFFF"/>
      </a:lt1>
      <a:dk2>
        <a:srgbClr val="A7A7A7"/>
      </a:dk2>
      <a:lt2>
        <a:srgbClr val="535353"/>
      </a:lt2>
      <a:accent1>
        <a:srgbClr val="003478"/>
      </a:accent1>
      <a:accent2>
        <a:srgbClr val="0096D7"/>
      </a:accent2>
      <a:accent3>
        <a:srgbClr val="7F7F7F"/>
      </a:accent3>
      <a:accent4>
        <a:srgbClr val="8EBAE5"/>
      </a:accent4>
      <a:accent5>
        <a:srgbClr val="032F52"/>
      </a:accent5>
      <a:accent6>
        <a:srgbClr val="80C437"/>
      </a:accent6>
      <a:hlink>
        <a:srgbClr val="0000FF"/>
      </a:hlink>
      <a:folHlink>
        <a:srgbClr val="FF00FF"/>
      </a:folHlink>
    </a:clrScheme>
    <a:fontScheme name="Carbon Trust theme template so1807">
      <a:majorFont>
        <a:latin typeface="Calibri"/>
        <a:ea typeface="Calibri"/>
        <a:cs typeface="Calibri"/>
      </a:majorFont>
      <a:minorFont>
        <a:latin typeface="Helvetica"/>
        <a:ea typeface="Helvetica"/>
        <a:cs typeface="Helvetica"/>
      </a:minorFont>
    </a:fontScheme>
    <a:fmtScheme name="Carbon Trust theme template so180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36000" tIns="36000" rIns="36000" bIns="3600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chemeClr val="accent1"/>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chemeClr val="accent1"/>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arbon Trust theme template so1807">
  <a:themeElements>
    <a:clrScheme name="Carbon Trust theme template so1807">
      <a:dk1>
        <a:srgbClr val="000000"/>
      </a:dk1>
      <a:lt1>
        <a:srgbClr val="FFFFFF"/>
      </a:lt1>
      <a:dk2>
        <a:srgbClr val="A7A7A7"/>
      </a:dk2>
      <a:lt2>
        <a:srgbClr val="535353"/>
      </a:lt2>
      <a:accent1>
        <a:srgbClr val="003478"/>
      </a:accent1>
      <a:accent2>
        <a:srgbClr val="0096D7"/>
      </a:accent2>
      <a:accent3>
        <a:srgbClr val="7F7F7F"/>
      </a:accent3>
      <a:accent4>
        <a:srgbClr val="8EBAE5"/>
      </a:accent4>
      <a:accent5>
        <a:srgbClr val="032F52"/>
      </a:accent5>
      <a:accent6>
        <a:srgbClr val="80C437"/>
      </a:accent6>
      <a:hlink>
        <a:srgbClr val="0000FF"/>
      </a:hlink>
      <a:folHlink>
        <a:srgbClr val="FF00FF"/>
      </a:folHlink>
    </a:clrScheme>
    <a:fontScheme name="Carbon Trust theme template so1807">
      <a:majorFont>
        <a:latin typeface="Calibri"/>
        <a:ea typeface="Calibri"/>
        <a:cs typeface="Calibri"/>
      </a:majorFont>
      <a:minorFont>
        <a:latin typeface="Helvetica"/>
        <a:ea typeface="Helvetica"/>
        <a:cs typeface="Helvetica"/>
      </a:minorFont>
    </a:fontScheme>
    <a:fmtScheme name="Carbon Trust theme template so180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36000" tIns="36000" rIns="36000" bIns="3600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chemeClr val="accent1"/>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chemeClr val="accent1"/>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